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56" r:id="rId5"/>
    <p:sldId id="258" r:id="rId6"/>
    <p:sldId id="259" r:id="rId7"/>
    <p:sldId id="260" r:id="rId8"/>
    <p:sldId id="261" r:id="rId9"/>
    <p:sldId id="262" r:id="rId10"/>
    <p:sldId id="301" r:id="rId11"/>
    <p:sldId id="263" r:id="rId12"/>
    <p:sldId id="264" r:id="rId13"/>
    <p:sldId id="266" r:id="rId14"/>
    <p:sldId id="302" r:id="rId15"/>
    <p:sldId id="265" r:id="rId16"/>
    <p:sldId id="267" r:id="rId17"/>
    <p:sldId id="268" r:id="rId18"/>
    <p:sldId id="318" r:id="rId19"/>
    <p:sldId id="270" r:id="rId20"/>
    <p:sldId id="269" r:id="rId21"/>
    <p:sldId id="310" r:id="rId22"/>
    <p:sldId id="271" r:id="rId23"/>
    <p:sldId id="272" r:id="rId24"/>
    <p:sldId id="304" r:id="rId25"/>
    <p:sldId id="315" r:id="rId26"/>
    <p:sldId id="316" r:id="rId27"/>
    <p:sldId id="273" r:id="rId28"/>
    <p:sldId id="274" r:id="rId29"/>
    <p:sldId id="275" r:id="rId30"/>
    <p:sldId id="277" r:id="rId31"/>
    <p:sldId id="278" r:id="rId32"/>
    <p:sldId id="280" r:id="rId33"/>
    <p:sldId id="282" r:id="rId34"/>
    <p:sldId id="281" r:id="rId35"/>
    <p:sldId id="283" r:id="rId36"/>
    <p:sldId id="299" r:id="rId37"/>
    <p:sldId id="284" r:id="rId38"/>
    <p:sldId id="285" r:id="rId39"/>
    <p:sldId id="286" r:id="rId40"/>
    <p:sldId id="288" r:id="rId41"/>
    <p:sldId id="317" r:id="rId42"/>
    <p:sldId id="287" r:id="rId43"/>
    <p:sldId id="289" r:id="rId44"/>
    <p:sldId id="290" r:id="rId45"/>
    <p:sldId id="291" r:id="rId46"/>
    <p:sldId id="293" r:id="rId47"/>
    <p:sldId id="294" r:id="rId48"/>
    <p:sldId id="295" r:id="rId49"/>
    <p:sldId id="314" r:id="rId50"/>
    <p:sldId id="292" r:id="rId51"/>
    <p:sldId id="257" r:id="rId52"/>
    <p:sldId id="320" r:id="rId53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B52A97E-EC2D-4A69-92C4-0FE7EB06E02D}">
          <p14:sldIdLst>
            <p14:sldId id="256"/>
            <p14:sldId id="258"/>
            <p14:sldId id="259"/>
          </p14:sldIdLst>
        </p14:section>
        <p14:section name="Datensatz" id="{70DFABAA-39B5-4F1E-8349-C3941FAA4503}">
          <p14:sldIdLst>
            <p14:sldId id="260"/>
            <p14:sldId id="261"/>
            <p14:sldId id="262"/>
            <p14:sldId id="301"/>
            <p14:sldId id="263"/>
            <p14:sldId id="264"/>
            <p14:sldId id="266"/>
            <p14:sldId id="302"/>
            <p14:sldId id="265"/>
            <p14:sldId id="267"/>
            <p14:sldId id="268"/>
            <p14:sldId id="318"/>
          </p14:sldIdLst>
        </p14:section>
        <p14:section name="Hauptkomponenten Analyse" id="{C1606450-6EA1-44B2-8288-56DC81A9CCDF}">
          <p14:sldIdLst>
            <p14:sldId id="270"/>
            <p14:sldId id="269"/>
            <p14:sldId id="310"/>
            <p14:sldId id="271"/>
          </p14:sldIdLst>
        </p14:section>
        <p14:section name="Clusteranalyse" id="{FFA7E7A4-3B7C-45D1-9011-AFF4EA0D4774}">
          <p14:sldIdLst>
            <p14:sldId id="272"/>
            <p14:sldId id="304"/>
            <p14:sldId id="315"/>
            <p14:sldId id="316"/>
            <p14:sldId id="273"/>
            <p14:sldId id="274"/>
            <p14:sldId id="275"/>
          </p14:sldIdLst>
        </p14:section>
        <p14:section name="Logit Modelle" id="{7F391A89-7D04-47E1-B205-03B7FE549A58}">
          <p14:sldIdLst>
            <p14:sldId id="277"/>
            <p14:sldId id="278"/>
            <p14:sldId id="280"/>
            <p14:sldId id="282"/>
            <p14:sldId id="281"/>
            <p14:sldId id="283"/>
            <p14:sldId id="299"/>
          </p14:sldIdLst>
        </p14:section>
        <p14:section name="Random Forest" id="{37850E88-2E67-4E34-8BF6-EBF721044E4F}">
          <p14:sldIdLst>
            <p14:sldId id="284"/>
            <p14:sldId id="285"/>
            <p14:sldId id="286"/>
            <p14:sldId id="288"/>
            <p14:sldId id="317"/>
          </p14:sldIdLst>
        </p14:section>
        <p14:section name="Neuronales Netz" id="{F51F721E-87F1-4ECA-8B37-D298ECED037F}">
          <p14:sldIdLst>
            <p14:sldId id="287"/>
            <p14:sldId id="289"/>
            <p14:sldId id="290"/>
            <p14:sldId id="291"/>
            <p14:sldId id="293"/>
            <p14:sldId id="294"/>
            <p14:sldId id="295"/>
          </p14:sldIdLst>
        </p14:section>
        <p14:section name="Modell Vergleich" id="{BDF2BA52-7145-45EF-AC82-68BD4CB28A52}">
          <p14:sldIdLst>
            <p14:sldId id="314"/>
          </p14:sldIdLst>
        </p14:section>
        <p14:section name="Ende-" id="{60B25085-5D20-4E18-B880-87F93750A5EB}">
          <p14:sldIdLst>
            <p14:sldId id="292"/>
            <p14:sldId id="257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CBECDB-49FA-44E2-B180-4F52FC29FA98}" v="75" dt="2023-06-27T05:27:46.087"/>
    <p1510:client id="{E1F689BC-F0BF-4A5A-8FE3-488F666C6157}" v="442" dt="2023-06-26T15:43:11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0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4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Freter" userId="31fb9605393e79cd" providerId="LiveId" clId="{42CBECDB-49FA-44E2-B180-4F52FC29FA98}"/>
    <pc:docChg chg="undo redo custSel addSld delSld modSld modMainMaster modSection">
      <pc:chgData name="Felix Freter" userId="31fb9605393e79cd" providerId="LiveId" clId="{42CBECDB-49FA-44E2-B180-4F52FC29FA98}" dt="2023-06-27T05:27:46.819" v="2678" actId="962"/>
      <pc:docMkLst>
        <pc:docMk/>
      </pc:docMkLst>
      <pc:sldChg chg="delSp modSp mod">
        <pc:chgData name="Felix Freter" userId="31fb9605393e79cd" providerId="LiveId" clId="{42CBECDB-49FA-44E2-B180-4F52FC29FA98}" dt="2023-06-26T18:45:45.816" v="2295" actId="478"/>
        <pc:sldMkLst>
          <pc:docMk/>
          <pc:sldMk cId="3754664940" sldId="256"/>
        </pc:sldMkLst>
        <pc:spChg chg="mod">
          <ac:chgData name="Felix Freter" userId="31fb9605393e79cd" providerId="LiveId" clId="{42CBECDB-49FA-44E2-B180-4F52FC29FA98}" dt="2023-06-26T18:45:10.412" v="2293" actId="6549"/>
          <ac:spMkLst>
            <pc:docMk/>
            <pc:sldMk cId="3754664940" sldId="256"/>
            <ac:spMk id="3" creationId="{E309A740-48C5-4AE5-879B-F567D3D7ACDC}"/>
          </ac:spMkLst>
        </pc:spChg>
        <pc:spChg chg="del">
          <ac:chgData name="Felix Freter" userId="31fb9605393e79cd" providerId="LiveId" clId="{42CBECDB-49FA-44E2-B180-4F52FC29FA98}" dt="2023-06-26T18:45:12.934" v="2294" actId="478"/>
          <ac:spMkLst>
            <pc:docMk/>
            <pc:sldMk cId="3754664940" sldId="256"/>
            <ac:spMk id="4" creationId="{F1F682F1-32F3-54EC-4EBF-307A944081E1}"/>
          </ac:spMkLst>
        </pc:spChg>
        <pc:spChg chg="del">
          <ac:chgData name="Felix Freter" userId="31fb9605393e79cd" providerId="LiveId" clId="{42CBECDB-49FA-44E2-B180-4F52FC29FA98}" dt="2023-06-26T18:45:45.816" v="2295" actId="478"/>
          <ac:spMkLst>
            <pc:docMk/>
            <pc:sldMk cId="3754664940" sldId="256"/>
            <ac:spMk id="7" creationId="{2807B7D1-A65F-C6AE-6470-793D45874D87}"/>
          </ac:spMkLst>
        </pc:spChg>
        <pc:picChg chg="mod">
          <ac:chgData name="Felix Freter" userId="31fb9605393e79cd" providerId="LiveId" clId="{42CBECDB-49FA-44E2-B180-4F52FC29FA98}" dt="2023-06-26T18:36:09.981" v="2223" actId="14100"/>
          <ac:picMkLst>
            <pc:docMk/>
            <pc:sldMk cId="3754664940" sldId="256"/>
            <ac:picMk id="5" creationId="{3C1442F6-1946-FF83-9555-37C48A239D0F}"/>
          </ac:picMkLst>
        </pc:picChg>
      </pc:sldChg>
      <pc:sldChg chg="modSp mod">
        <pc:chgData name="Felix Freter" userId="31fb9605393e79cd" providerId="LiveId" clId="{42CBECDB-49FA-44E2-B180-4F52FC29FA98}" dt="2023-06-26T18:46:21.525" v="2299" actId="27636"/>
        <pc:sldMkLst>
          <pc:docMk/>
          <pc:sldMk cId="122287137" sldId="258"/>
        </pc:sldMkLst>
        <pc:spChg chg="mod">
          <ac:chgData name="Felix Freter" userId="31fb9605393e79cd" providerId="LiveId" clId="{42CBECDB-49FA-44E2-B180-4F52FC29FA98}" dt="2023-06-26T18:46:21.525" v="2299" actId="27636"/>
          <ac:spMkLst>
            <pc:docMk/>
            <pc:sldMk cId="122287137" sldId="258"/>
            <ac:spMk id="3" creationId="{AE0C3402-B237-9003-E037-F343DA4A702F}"/>
          </ac:spMkLst>
        </pc:spChg>
      </pc:sldChg>
      <pc:sldChg chg="modSp mod">
        <pc:chgData name="Felix Freter" userId="31fb9605393e79cd" providerId="LiveId" clId="{42CBECDB-49FA-44E2-B180-4F52FC29FA98}" dt="2023-06-26T18:46:12.383" v="2297" actId="27636"/>
        <pc:sldMkLst>
          <pc:docMk/>
          <pc:sldMk cId="3988548603" sldId="261"/>
        </pc:sldMkLst>
        <pc:spChg chg="mod">
          <ac:chgData name="Felix Freter" userId="31fb9605393e79cd" providerId="LiveId" clId="{42CBECDB-49FA-44E2-B180-4F52FC29FA98}" dt="2023-06-26T18:46:12.383" v="2297" actId="27636"/>
          <ac:spMkLst>
            <pc:docMk/>
            <pc:sldMk cId="3988548603" sldId="261"/>
            <ac:spMk id="5" creationId="{2A30A13E-20F1-951E-2E2C-E6E52634EE2C}"/>
          </ac:spMkLst>
        </pc:spChg>
      </pc:sldChg>
      <pc:sldChg chg="addSp delSp modSp mod">
        <pc:chgData name="Felix Freter" userId="31fb9605393e79cd" providerId="LiveId" clId="{42CBECDB-49FA-44E2-B180-4F52FC29FA98}" dt="2023-06-26T18:46:59.976" v="2300" actId="2710"/>
        <pc:sldMkLst>
          <pc:docMk/>
          <pc:sldMk cId="1754316071" sldId="263"/>
        </pc:sldMkLst>
        <pc:spChg chg="add del mod">
          <ac:chgData name="Felix Freter" userId="31fb9605393e79cd" providerId="LiveId" clId="{42CBECDB-49FA-44E2-B180-4F52FC29FA98}" dt="2023-06-26T16:11:30.905" v="5" actId="931"/>
          <ac:spMkLst>
            <pc:docMk/>
            <pc:sldMk cId="1754316071" sldId="263"/>
            <ac:spMk id="6" creationId="{87229E66-0025-09BF-CE36-0B8A06B9B08A}"/>
          </ac:spMkLst>
        </pc:spChg>
        <pc:spChg chg="mod">
          <ac:chgData name="Felix Freter" userId="31fb9605393e79cd" providerId="LiveId" clId="{42CBECDB-49FA-44E2-B180-4F52FC29FA98}" dt="2023-06-26T18:46:59.976" v="2300" actId="2710"/>
          <ac:spMkLst>
            <pc:docMk/>
            <pc:sldMk cId="1754316071" sldId="263"/>
            <ac:spMk id="11" creationId="{388F4387-C623-242E-F059-E8EA78133B5A}"/>
          </ac:spMkLst>
        </pc:spChg>
        <pc:picChg chg="add del mod">
          <ac:chgData name="Felix Freter" userId="31fb9605393e79cd" providerId="LiveId" clId="{42CBECDB-49FA-44E2-B180-4F52FC29FA98}" dt="2023-06-26T16:11:19.304" v="4" actId="478"/>
          <ac:picMkLst>
            <pc:docMk/>
            <pc:sldMk cId="1754316071" sldId="263"/>
            <ac:picMk id="3" creationId="{9CFBB4BF-90FE-B249-FF02-FE4750C5CAF3}"/>
          </ac:picMkLst>
        </pc:picChg>
        <pc:picChg chg="del mod">
          <ac:chgData name="Felix Freter" userId="31fb9605393e79cd" providerId="LiveId" clId="{42CBECDB-49FA-44E2-B180-4F52FC29FA98}" dt="2023-06-26T16:11:16.992" v="3" actId="478"/>
          <ac:picMkLst>
            <pc:docMk/>
            <pc:sldMk cId="1754316071" sldId="263"/>
            <ac:picMk id="5" creationId="{06715A43-37FA-68F0-D19D-CD5C9E63E948}"/>
          </ac:picMkLst>
        </pc:picChg>
        <pc:picChg chg="add mod">
          <ac:chgData name="Felix Freter" userId="31fb9605393e79cd" providerId="LiveId" clId="{42CBECDB-49FA-44E2-B180-4F52FC29FA98}" dt="2023-06-26T16:11:31.513" v="7" actId="962"/>
          <ac:picMkLst>
            <pc:docMk/>
            <pc:sldMk cId="1754316071" sldId="263"/>
            <ac:picMk id="8" creationId="{B9CDD7E6-B28C-3401-C96D-1B48D14C0381}"/>
          </ac:picMkLst>
        </pc:picChg>
      </pc:sldChg>
      <pc:sldChg chg="addSp delSp modSp mod">
        <pc:chgData name="Felix Freter" userId="31fb9605393e79cd" providerId="LiveId" clId="{42CBECDB-49FA-44E2-B180-4F52FC29FA98}" dt="2023-06-26T18:47:11.348" v="2303" actId="2710"/>
        <pc:sldMkLst>
          <pc:docMk/>
          <pc:sldMk cId="1279095226" sldId="264"/>
        </pc:sldMkLst>
        <pc:spChg chg="mod">
          <ac:chgData name="Felix Freter" userId="31fb9605393e79cd" providerId="LiveId" clId="{42CBECDB-49FA-44E2-B180-4F52FC29FA98}" dt="2023-06-26T18:47:11.348" v="2303" actId="2710"/>
          <ac:spMkLst>
            <pc:docMk/>
            <pc:sldMk cId="1279095226" sldId="264"/>
            <ac:spMk id="4" creationId="{430345F7-DBB9-A6DE-DAF3-5339E603A51C}"/>
          </ac:spMkLst>
        </pc:spChg>
        <pc:spChg chg="add del mod">
          <ac:chgData name="Felix Freter" userId="31fb9605393e79cd" providerId="LiveId" clId="{42CBECDB-49FA-44E2-B180-4F52FC29FA98}" dt="2023-06-26T16:11:46.141" v="9" actId="931"/>
          <ac:spMkLst>
            <pc:docMk/>
            <pc:sldMk cId="1279095226" sldId="264"/>
            <ac:spMk id="5" creationId="{CB59FD6A-B984-164C-5E01-72720DAAAEC5}"/>
          </ac:spMkLst>
        </pc:spChg>
        <pc:picChg chg="del">
          <ac:chgData name="Felix Freter" userId="31fb9605393e79cd" providerId="LiveId" clId="{42CBECDB-49FA-44E2-B180-4F52FC29FA98}" dt="2023-06-26T16:11:33.542" v="8" actId="478"/>
          <ac:picMkLst>
            <pc:docMk/>
            <pc:sldMk cId="1279095226" sldId="264"/>
            <ac:picMk id="6" creationId="{A5DED1AD-7990-C15E-AE49-2BEEF22889A5}"/>
          </ac:picMkLst>
        </pc:picChg>
        <pc:picChg chg="add mod">
          <ac:chgData name="Felix Freter" userId="31fb9605393e79cd" providerId="LiveId" clId="{42CBECDB-49FA-44E2-B180-4F52FC29FA98}" dt="2023-06-26T16:11:46.933" v="11" actId="962"/>
          <ac:picMkLst>
            <pc:docMk/>
            <pc:sldMk cId="1279095226" sldId="264"/>
            <ac:picMk id="8" creationId="{40B623B9-B4F5-5767-479A-C82A69A8E0BF}"/>
          </ac:picMkLst>
        </pc:picChg>
      </pc:sldChg>
      <pc:sldChg chg="modSp mod">
        <pc:chgData name="Felix Freter" userId="31fb9605393e79cd" providerId="LiveId" clId="{42CBECDB-49FA-44E2-B180-4F52FC29FA98}" dt="2023-06-26T18:47:48.085" v="2313" actId="2710"/>
        <pc:sldMkLst>
          <pc:docMk/>
          <pc:sldMk cId="4171107095" sldId="265"/>
        </pc:sldMkLst>
        <pc:spChg chg="mod">
          <ac:chgData name="Felix Freter" userId="31fb9605393e79cd" providerId="LiveId" clId="{42CBECDB-49FA-44E2-B180-4F52FC29FA98}" dt="2023-06-26T18:47:48.085" v="2313" actId="2710"/>
          <ac:spMkLst>
            <pc:docMk/>
            <pc:sldMk cId="4171107095" sldId="265"/>
            <ac:spMk id="4" creationId="{402689E4-746C-5259-7136-1A7D74B67FBC}"/>
          </ac:spMkLst>
        </pc:spChg>
      </pc:sldChg>
      <pc:sldChg chg="addSp delSp modSp mod">
        <pc:chgData name="Felix Freter" userId="31fb9605393e79cd" providerId="LiveId" clId="{42CBECDB-49FA-44E2-B180-4F52FC29FA98}" dt="2023-06-26T18:47:23.670" v="2306" actId="2710"/>
        <pc:sldMkLst>
          <pc:docMk/>
          <pc:sldMk cId="3455594370" sldId="266"/>
        </pc:sldMkLst>
        <pc:spChg chg="mod">
          <ac:chgData name="Felix Freter" userId="31fb9605393e79cd" providerId="LiveId" clId="{42CBECDB-49FA-44E2-B180-4F52FC29FA98}" dt="2023-06-26T18:47:23.670" v="2306" actId="2710"/>
          <ac:spMkLst>
            <pc:docMk/>
            <pc:sldMk cId="3455594370" sldId="266"/>
            <ac:spMk id="4" creationId="{430345F7-DBB9-A6DE-DAF3-5339E603A51C}"/>
          </ac:spMkLst>
        </pc:spChg>
        <pc:spChg chg="add del mod">
          <ac:chgData name="Felix Freter" userId="31fb9605393e79cd" providerId="LiveId" clId="{42CBECDB-49FA-44E2-B180-4F52FC29FA98}" dt="2023-06-26T16:12:03.156" v="13" actId="931"/>
          <ac:spMkLst>
            <pc:docMk/>
            <pc:sldMk cId="3455594370" sldId="266"/>
            <ac:spMk id="5" creationId="{FBDE9C52-2C1B-A6A2-2EDD-F8DAB6A759FC}"/>
          </ac:spMkLst>
        </pc:spChg>
        <pc:picChg chg="add mod">
          <ac:chgData name="Felix Freter" userId="31fb9605393e79cd" providerId="LiveId" clId="{42CBECDB-49FA-44E2-B180-4F52FC29FA98}" dt="2023-06-26T16:12:03.899" v="15" actId="962"/>
          <ac:picMkLst>
            <pc:docMk/>
            <pc:sldMk cId="3455594370" sldId="266"/>
            <ac:picMk id="7" creationId="{9BB6AFFE-2688-B3FC-A207-D4A1EC0DED03}"/>
          </ac:picMkLst>
        </pc:picChg>
        <pc:picChg chg="del">
          <ac:chgData name="Felix Freter" userId="31fb9605393e79cd" providerId="LiveId" clId="{42CBECDB-49FA-44E2-B180-4F52FC29FA98}" dt="2023-06-26T16:11:52.238" v="12" actId="478"/>
          <ac:picMkLst>
            <pc:docMk/>
            <pc:sldMk cId="3455594370" sldId="266"/>
            <ac:picMk id="8" creationId="{E52AB009-C735-5AA1-E0AD-56C1624621A7}"/>
          </ac:picMkLst>
        </pc:picChg>
      </pc:sldChg>
      <pc:sldChg chg="addSp delSp modSp mod">
        <pc:chgData name="Felix Freter" userId="31fb9605393e79cd" providerId="LiveId" clId="{42CBECDB-49FA-44E2-B180-4F52FC29FA98}" dt="2023-06-26T18:47:57.446" v="2316" actId="27636"/>
        <pc:sldMkLst>
          <pc:docMk/>
          <pc:sldMk cId="2810341680" sldId="267"/>
        </pc:sldMkLst>
        <pc:spChg chg="mod">
          <ac:chgData name="Felix Freter" userId="31fb9605393e79cd" providerId="LiveId" clId="{42CBECDB-49FA-44E2-B180-4F52FC29FA98}" dt="2023-06-26T18:47:57.446" v="2316" actId="27636"/>
          <ac:spMkLst>
            <pc:docMk/>
            <pc:sldMk cId="2810341680" sldId="267"/>
            <ac:spMk id="4" creationId="{4D7AEB39-6787-1153-BB9E-0F2374248EF1}"/>
          </ac:spMkLst>
        </pc:spChg>
        <pc:spChg chg="add del mod">
          <ac:chgData name="Felix Freter" userId="31fb9605393e79cd" providerId="LiveId" clId="{42CBECDB-49FA-44E2-B180-4F52FC29FA98}" dt="2023-06-26T16:12:48.770" v="22" actId="931"/>
          <ac:spMkLst>
            <pc:docMk/>
            <pc:sldMk cId="2810341680" sldId="267"/>
            <ac:spMk id="5" creationId="{53783C25-ECBF-EC67-ED03-636568FB6407}"/>
          </ac:spMkLst>
        </pc:spChg>
        <pc:picChg chg="add mod">
          <ac:chgData name="Felix Freter" userId="31fb9605393e79cd" providerId="LiveId" clId="{42CBECDB-49FA-44E2-B180-4F52FC29FA98}" dt="2023-06-26T16:12:49.451" v="24" actId="962"/>
          <ac:picMkLst>
            <pc:docMk/>
            <pc:sldMk cId="2810341680" sldId="267"/>
            <ac:picMk id="7" creationId="{617AE65A-7B88-F548-EA09-25602CB93FAD}"/>
          </ac:picMkLst>
        </pc:picChg>
        <pc:picChg chg="del">
          <ac:chgData name="Felix Freter" userId="31fb9605393e79cd" providerId="LiveId" clId="{42CBECDB-49FA-44E2-B180-4F52FC29FA98}" dt="2023-06-26T16:12:37.512" v="21" actId="478"/>
          <ac:picMkLst>
            <pc:docMk/>
            <pc:sldMk cId="2810341680" sldId="267"/>
            <ac:picMk id="8" creationId="{CC8AC64E-D0CB-F1C7-3B23-DCE3D79568DC}"/>
          </ac:picMkLst>
        </pc:picChg>
      </pc:sldChg>
      <pc:sldChg chg="addSp delSp modSp mod">
        <pc:chgData name="Felix Freter" userId="31fb9605393e79cd" providerId="LiveId" clId="{42CBECDB-49FA-44E2-B180-4F52FC29FA98}" dt="2023-06-26T18:48:09.452" v="2319" actId="27636"/>
        <pc:sldMkLst>
          <pc:docMk/>
          <pc:sldMk cId="682647253" sldId="268"/>
        </pc:sldMkLst>
        <pc:spChg chg="mod">
          <ac:chgData name="Felix Freter" userId="31fb9605393e79cd" providerId="LiveId" clId="{42CBECDB-49FA-44E2-B180-4F52FC29FA98}" dt="2023-06-26T18:48:09.452" v="2319" actId="27636"/>
          <ac:spMkLst>
            <pc:docMk/>
            <pc:sldMk cId="682647253" sldId="268"/>
            <ac:spMk id="4" creationId="{4D7AEB39-6787-1153-BB9E-0F2374248EF1}"/>
          </ac:spMkLst>
        </pc:spChg>
        <pc:spChg chg="add del mod">
          <ac:chgData name="Felix Freter" userId="31fb9605393e79cd" providerId="LiveId" clId="{42CBECDB-49FA-44E2-B180-4F52FC29FA98}" dt="2023-06-26T16:12:59.770" v="26" actId="931"/>
          <ac:spMkLst>
            <pc:docMk/>
            <pc:sldMk cId="682647253" sldId="268"/>
            <ac:spMk id="5" creationId="{1CD676D5-327F-E52E-CA70-76F93B07F2C1}"/>
          </ac:spMkLst>
        </pc:spChg>
        <pc:picChg chg="del">
          <ac:chgData name="Felix Freter" userId="31fb9605393e79cd" providerId="LiveId" clId="{42CBECDB-49FA-44E2-B180-4F52FC29FA98}" dt="2023-06-26T16:12:51.859" v="25" actId="478"/>
          <ac:picMkLst>
            <pc:docMk/>
            <pc:sldMk cId="682647253" sldId="268"/>
            <ac:picMk id="7" creationId="{73F23A7A-E727-C52F-46F7-8CE2EC8BA3A4}"/>
          </ac:picMkLst>
        </pc:picChg>
        <pc:picChg chg="add mod">
          <ac:chgData name="Felix Freter" userId="31fb9605393e79cd" providerId="LiveId" clId="{42CBECDB-49FA-44E2-B180-4F52FC29FA98}" dt="2023-06-26T16:13:00.471" v="28" actId="962"/>
          <ac:picMkLst>
            <pc:docMk/>
            <pc:sldMk cId="682647253" sldId="268"/>
            <ac:picMk id="8" creationId="{76AA2612-5F7E-A549-435C-D537D8CA3E69}"/>
          </ac:picMkLst>
        </pc:picChg>
      </pc:sldChg>
      <pc:sldChg chg="addSp delSp modSp mod">
        <pc:chgData name="Felix Freter" userId="31fb9605393e79cd" providerId="LiveId" clId="{42CBECDB-49FA-44E2-B180-4F52FC29FA98}" dt="2023-06-26T18:48:28.750" v="2321" actId="2710"/>
        <pc:sldMkLst>
          <pc:docMk/>
          <pc:sldMk cId="1346605594" sldId="269"/>
        </pc:sldMkLst>
        <pc:spChg chg="mod">
          <ac:chgData name="Felix Freter" userId="31fb9605393e79cd" providerId="LiveId" clId="{42CBECDB-49FA-44E2-B180-4F52FC29FA98}" dt="2023-06-26T18:48:28.750" v="2321" actId="2710"/>
          <ac:spMkLst>
            <pc:docMk/>
            <pc:sldMk cId="1346605594" sldId="269"/>
            <ac:spMk id="4" creationId="{E53E434D-0F53-0757-DFD8-E35CB151BF5F}"/>
          </ac:spMkLst>
        </pc:spChg>
        <pc:spChg chg="add del mod">
          <ac:chgData name="Felix Freter" userId="31fb9605393e79cd" providerId="LiveId" clId="{42CBECDB-49FA-44E2-B180-4F52FC29FA98}" dt="2023-06-26T16:13:11.425" v="30" actId="931"/>
          <ac:spMkLst>
            <pc:docMk/>
            <pc:sldMk cId="1346605594" sldId="269"/>
            <ac:spMk id="5" creationId="{F09E2093-0E09-C16F-8DF1-EAE06A047C62}"/>
          </ac:spMkLst>
        </pc:spChg>
        <pc:picChg chg="add mod">
          <ac:chgData name="Felix Freter" userId="31fb9605393e79cd" providerId="LiveId" clId="{42CBECDB-49FA-44E2-B180-4F52FC29FA98}" dt="2023-06-26T16:13:12.317" v="32" actId="962"/>
          <ac:picMkLst>
            <pc:docMk/>
            <pc:sldMk cId="1346605594" sldId="269"/>
            <ac:picMk id="7" creationId="{ACE57C47-B109-53A6-DACF-1C71FBA7E803}"/>
          </ac:picMkLst>
        </pc:picChg>
        <pc:picChg chg="del">
          <ac:chgData name="Felix Freter" userId="31fb9605393e79cd" providerId="LiveId" clId="{42CBECDB-49FA-44E2-B180-4F52FC29FA98}" dt="2023-06-26T16:13:04.055" v="29" actId="478"/>
          <ac:picMkLst>
            <pc:docMk/>
            <pc:sldMk cId="1346605594" sldId="269"/>
            <ac:picMk id="8" creationId="{68784FFD-4622-7FE8-85BC-E5817609F119}"/>
          </ac:picMkLst>
        </pc:picChg>
      </pc:sldChg>
      <pc:sldChg chg="addSp delSp modSp mod">
        <pc:chgData name="Felix Freter" userId="31fb9605393e79cd" providerId="LiveId" clId="{42CBECDB-49FA-44E2-B180-4F52FC29FA98}" dt="2023-06-26T18:48:47.643" v="2325" actId="2710"/>
        <pc:sldMkLst>
          <pc:docMk/>
          <pc:sldMk cId="439844571" sldId="271"/>
        </pc:sldMkLst>
        <pc:spChg chg="mod">
          <ac:chgData name="Felix Freter" userId="31fb9605393e79cd" providerId="LiveId" clId="{42CBECDB-49FA-44E2-B180-4F52FC29FA98}" dt="2023-06-26T18:48:47.643" v="2325" actId="2710"/>
          <ac:spMkLst>
            <pc:docMk/>
            <pc:sldMk cId="439844571" sldId="271"/>
            <ac:spMk id="4" creationId="{E53E434D-0F53-0757-DFD8-E35CB151BF5F}"/>
          </ac:spMkLst>
        </pc:spChg>
        <pc:spChg chg="add del mod">
          <ac:chgData name="Felix Freter" userId="31fb9605393e79cd" providerId="LiveId" clId="{42CBECDB-49FA-44E2-B180-4F52FC29FA98}" dt="2023-06-26T16:14:00.708" v="39" actId="931"/>
          <ac:spMkLst>
            <pc:docMk/>
            <pc:sldMk cId="439844571" sldId="271"/>
            <ac:spMk id="5" creationId="{17F0CAEB-C56E-72E0-736A-47853523DE2B}"/>
          </ac:spMkLst>
        </pc:spChg>
        <pc:picChg chg="del">
          <ac:chgData name="Felix Freter" userId="31fb9605393e79cd" providerId="LiveId" clId="{42CBECDB-49FA-44E2-B180-4F52FC29FA98}" dt="2023-06-26T16:13:49.581" v="38" actId="478"/>
          <ac:picMkLst>
            <pc:docMk/>
            <pc:sldMk cId="439844571" sldId="271"/>
            <ac:picMk id="7" creationId="{3F26488D-97F1-41F4-FAE8-00CD0AAF07FD}"/>
          </ac:picMkLst>
        </pc:picChg>
        <pc:picChg chg="add mod ord">
          <ac:chgData name="Felix Freter" userId="31fb9605393e79cd" providerId="LiveId" clId="{42CBECDB-49FA-44E2-B180-4F52FC29FA98}" dt="2023-06-26T16:14:05.562" v="42" actId="167"/>
          <ac:picMkLst>
            <pc:docMk/>
            <pc:sldMk cId="439844571" sldId="271"/>
            <ac:picMk id="8" creationId="{C282358B-6D4A-4712-0FCF-A2BBE28C4701}"/>
          </ac:picMkLst>
        </pc:picChg>
        <pc:cxnChg chg="mod">
          <ac:chgData name="Felix Freter" userId="31fb9605393e79cd" providerId="LiveId" clId="{42CBECDB-49FA-44E2-B180-4F52FC29FA98}" dt="2023-06-26T16:14:23.556" v="44" actId="14100"/>
          <ac:cxnSpMkLst>
            <pc:docMk/>
            <pc:sldMk cId="439844571" sldId="271"/>
            <ac:cxnSpMk id="10" creationId="{014232C5-9F78-CCF8-71B8-4B5CC21FC008}"/>
          </ac:cxnSpMkLst>
        </pc:cxnChg>
      </pc:sldChg>
      <pc:sldChg chg="addSp delSp modSp mod">
        <pc:chgData name="Felix Freter" userId="31fb9605393e79cd" providerId="LiveId" clId="{42CBECDB-49FA-44E2-B180-4F52FC29FA98}" dt="2023-06-27T05:19:11.795" v="2549" actId="1076"/>
        <pc:sldMkLst>
          <pc:docMk/>
          <pc:sldMk cId="371903442" sldId="273"/>
        </pc:sldMkLst>
        <pc:spChg chg="del mod">
          <ac:chgData name="Felix Freter" userId="31fb9605393e79cd" providerId="LiveId" clId="{42CBECDB-49FA-44E2-B180-4F52FC29FA98}" dt="2023-06-27T05:18:16.610" v="2535" actId="478"/>
          <ac:spMkLst>
            <pc:docMk/>
            <pc:sldMk cId="371903442" sldId="273"/>
            <ac:spMk id="2" creationId="{ED102ABE-DE00-AF06-8DD1-BF5FC9FDCD97}"/>
          </ac:spMkLst>
        </pc:spChg>
        <pc:spChg chg="mod">
          <ac:chgData name="Felix Freter" userId="31fb9605393e79cd" providerId="LiveId" clId="{42CBECDB-49FA-44E2-B180-4F52FC29FA98}" dt="2023-06-27T05:17:15.348" v="2517" actId="20577"/>
          <ac:spMkLst>
            <pc:docMk/>
            <pc:sldMk cId="371903442" sldId="273"/>
            <ac:spMk id="18" creationId="{E600D737-DD08-DD7F-D9A1-5C485BA834A2}"/>
          </ac:spMkLst>
        </pc:spChg>
        <pc:spChg chg="mod">
          <ac:chgData name="Felix Freter" userId="31fb9605393e79cd" providerId="LiveId" clId="{42CBECDB-49FA-44E2-B180-4F52FC29FA98}" dt="2023-06-27T05:18:07.252" v="2533" actId="20577"/>
          <ac:spMkLst>
            <pc:docMk/>
            <pc:sldMk cId="371903442" sldId="273"/>
            <ac:spMk id="19" creationId="{38292452-9885-4F55-9FFB-3E701BE6D609}"/>
          </ac:spMkLst>
        </pc:spChg>
        <pc:spChg chg="mod">
          <ac:chgData name="Felix Freter" userId="31fb9605393e79cd" providerId="LiveId" clId="{42CBECDB-49FA-44E2-B180-4F52FC29FA98}" dt="2023-06-26T16:20:32.119" v="216" actId="20577"/>
          <ac:spMkLst>
            <pc:docMk/>
            <pc:sldMk cId="371903442" sldId="273"/>
            <ac:spMk id="20" creationId="{7F461422-3E80-F143-E2EE-6707BC0AE6C4}"/>
          </ac:spMkLst>
        </pc:spChg>
        <pc:spChg chg="ord">
          <ac:chgData name="Felix Freter" userId="31fb9605393e79cd" providerId="LiveId" clId="{42CBECDB-49FA-44E2-B180-4F52FC29FA98}" dt="2023-06-26T16:15:41.003" v="59" actId="167"/>
          <ac:spMkLst>
            <pc:docMk/>
            <pc:sldMk cId="371903442" sldId="273"/>
            <ac:spMk id="21" creationId="{571B5556-DBB4-8107-3FF6-A9CA224D8A98}"/>
          </ac:spMkLst>
        </pc:spChg>
        <pc:picChg chg="add del mod ord modCrop">
          <ac:chgData name="Felix Freter" userId="31fb9605393e79cd" providerId="LiveId" clId="{42CBECDB-49FA-44E2-B180-4F52FC29FA98}" dt="2023-06-26T16:19:20.438" v="143" actId="478"/>
          <ac:picMkLst>
            <pc:docMk/>
            <pc:sldMk cId="371903442" sldId="273"/>
            <ac:picMk id="4" creationId="{C605F6E9-5BE8-DBBC-8021-E2FE48B89CC9}"/>
          </ac:picMkLst>
        </pc:picChg>
        <pc:picChg chg="add del mod modCrop">
          <ac:chgData name="Felix Freter" userId="31fb9605393e79cd" providerId="LiveId" clId="{42CBECDB-49FA-44E2-B180-4F52FC29FA98}" dt="2023-06-26T16:19:28.302" v="145" actId="21"/>
          <ac:picMkLst>
            <pc:docMk/>
            <pc:sldMk cId="371903442" sldId="273"/>
            <ac:picMk id="6" creationId="{12100EBC-8C84-45EF-86AE-DA7466EBA7A7}"/>
          </ac:picMkLst>
        </pc:picChg>
        <pc:picChg chg="add del mod modCrop">
          <ac:chgData name="Felix Freter" userId="31fb9605393e79cd" providerId="LiveId" clId="{42CBECDB-49FA-44E2-B180-4F52FC29FA98}" dt="2023-06-27T05:14:45.100" v="2487" actId="931"/>
          <ac:picMkLst>
            <pc:docMk/>
            <pc:sldMk cId="371903442" sldId="273"/>
            <ac:picMk id="6" creationId="{5A43EA52-8BBA-AF9E-CBA7-E9540EF4EE41}"/>
          </ac:picMkLst>
        </pc:picChg>
        <pc:picChg chg="add del mod modCrop">
          <ac:chgData name="Felix Freter" userId="31fb9605393e79cd" providerId="LiveId" clId="{42CBECDB-49FA-44E2-B180-4F52FC29FA98}" dt="2023-06-27T05:18:41.519" v="2540" actId="478"/>
          <ac:picMkLst>
            <pc:docMk/>
            <pc:sldMk cId="371903442" sldId="273"/>
            <ac:picMk id="8" creationId="{A5A07B5C-A0AE-44FC-606C-D74C8F588D4B}"/>
          </ac:picMkLst>
        </pc:picChg>
        <pc:picChg chg="add del mod">
          <ac:chgData name="Felix Freter" userId="31fb9605393e79cd" providerId="LiveId" clId="{42CBECDB-49FA-44E2-B180-4F52FC29FA98}" dt="2023-06-27T05:16:58.908" v="2507" actId="478"/>
          <ac:picMkLst>
            <pc:docMk/>
            <pc:sldMk cId="371903442" sldId="273"/>
            <ac:picMk id="9" creationId="{0350C4C6-56E2-B05B-27E4-7D0460AB2528}"/>
          </ac:picMkLst>
        </pc:picChg>
        <pc:picChg chg="add del mod">
          <ac:chgData name="Felix Freter" userId="31fb9605393e79cd" providerId="LiveId" clId="{42CBECDB-49FA-44E2-B180-4F52FC29FA98}" dt="2023-06-27T05:16:02.938" v="2495" actId="478"/>
          <ac:picMkLst>
            <pc:docMk/>
            <pc:sldMk cId="371903442" sldId="273"/>
            <ac:picMk id="10" creationId="{2E30903F-D9EC-6152-52E8-2AEA6319C9D2}"/>
          </ac:picMkLst>
        </pc:picChg>
        <pc:picChg chg="add mod modCrop">
          <ac:chgData name="Felix Freter" userId="31fb9605393e79cd" providerId="LiveId" clId="{42CBECDB-49FA-44E2-B180-4F52FC29FA98}" dt="2023-06-27T05:16:56.084" v="2506" actId="1076"/>
          <ac:picMkLst>
            <pc:docMk/>
            <pc:sldMk cId="371903442" sldId="273"/>
            <ac:picMk id="11" creationId="{4B90ED8C-7769-3520-8B34-2538D757EBE1}"/>
          </ac:picMkLst>
        </pc:picChg>
        <pc:picChg chg="add mod modCrop">
          <ac:chgData name="Felix Freter" userId="31fb9605393e79cd" providerId="LiveId" clId="{42CBECDB-49FA-44E2-B180-4F52FC29FA98}" dt="2023-06-27T05:18:39.850" v="2539" actId="14100"/>
          <ac:picMkLst>
            <pc:docMk/>
            <pc:sldMk cId="371903442" sldId="273"/>
            <ac:picMk id="13" creationId="{14C33152-2F77-79B7-7AF0-2AEE39B05DAA}"/>
          </ac:picMkLst>
        </pc:picChg>
        <pc:picChg chg="add mod modCrop">
          <ac:chgData name="Felix Freter" userId="31fb9605393e79cd" providerId="LiveId" clId="{42CBECDB-49FA-44E2-B180-4F52FC29FA98}" dt="2023-06-27T05:19:11.795" v="2549" actId="1076"/>
          <ac:picMkLst>
            <pc:docMk/>
            <pc:sldMk cId="371903442" sldId="273"/>
            <ac:picMk id="15" creationId="{4E07BEA3-F740-BC7E-2B46-35854C57F952}"/>
          </ac:picMkLst>
        </pc:picChg>
        <pc:picChg chg="add del">
          <ac:chgData name="Felix Freter" userId="31fb9605393e79cd" providerId="LiveId" clId="{42CBECDB-49FA-44E2-B180-4F52FC29FA98}" dt="2023-06-26T16:15:32.296" v="58" actId="478"/>
          <ac:picMkLst>
            <pc:docMk/>
            <pc:sldMk cId="371903442" sldId="273"/>
            <ac:picMk id="25" creationId="{E5B5A4F8-E75E-DDD0-0502-AC2141E8CDD6}"/>
          </ac:picMkLst>
        </pc:picChg>
        <pc:picChg chg="add del">
          <ac:chgData name="Felix Freter" userId="31fb9605393e79cd" providerId="LiveId" clId="{42CBECDB-49FA-44E2-B180-4F52FC29FA98}" dt="2023-06-26T16:16:12.884" v="65" actId="478"/>
          <ac:picMkLst>
            <pc:docMk/>
            <pc:sldMk cId="371903442" sldId="273"/>
            <ac:picMk id="27" creationId="{290B273B-58C2-75B1-E543-F71F3333DFD5}"/>
          </ac:picMkLst>
        </pc:picChg>
        <pc:picChg chg="add del">
          <ac:chgData name="Felix Freter" userId="31fb9605393e79cd" providerId="LiveId" clId="{42CBECDB-49FA-44E2-B180-4F52FC29FA98}" dt="2023-06-26T16:17:20.123" v="74" actId="478"/>
          <ac:picMkLst>
            <pc:docMk/>
            <pc:sldMk cId="371903442" sldId="273"/>
            <ac:picMk id="29" creationId="{2D0D0294-44F5-C24E-48DA-CEC1626B6C19}"/>
          </ac:picMkLst>
        </pc:picChg>
      </pc:sldChg>
      <pc:sldChg chg="addSp delSp modSp mod">
        <pc:chgData name="Felix Freter" userId="31fb9605393e79cd" providerId="LiveId" clId="{42CBECDB-49FA-44E2-B180-4F52FC29FA98}" dt="2023-06-27T05:24:19.778" v="2641" actId="20577"/>
        <pc:sldMkLst>
          <pc:docMk/>
          <pc:sldMk cId="2034152959" sldId="274"/>
        </pc:sldMkLst>
        <pc:spChg chg="mod">
          <ac:chgData name="Felix Freter" userId="31fb9605393e79cd" providerId="LiveId" clId="{42CBECDB-49FA-44E2-B180-4F52FC29FA98}" dt="2023-06-26T16:19:37.982" v="150" actId="21"/>
          <ac:spMkLst>
            <pc:docMk/>
            <pc:sldMk cId="2034152959" sldId="274"/>
            <ac:spMk id="4" creationId="{77D47E34-002C-D043-6022-0870DF47C4DF}"/>
          </ac:spMkLst>
        </pc:spChg>
        <pc:spChg chg="mod">
          <ac:chgData name="Felix Freter" userId="31fb9605393e79cd" providerId="LiveId" clId="{42CBECDB-49FA-44E2-B180-4F52FC29FA98}" dt="2023-06-27T05:20:58.033" v="2598" actId="20577"/>
          <ac:spMkLst>
            <pc:docMk/>
            <pc:sldMk cId="2034152959" sldId="274"/>
            <ac:spMk id="19" creationId="{38292452-9885-4F55-9FFB-3E701BE6D609}"/>
          </ac:spMkLst>
        </pc:spChg>
        <pc:spChg chg="mod">
          <ac:chgData name="Felix Freter" userId="31fb9605393e79cd" providerId="LiveId" clId="{42CBECDB-49FA-44E2-B180-4F52FC29FA98}" dt="2023-06-27T05:24:19.778" v="2641" actId="20577"/>
          <ac:spMkLst>
            <pc:docMk/>
            <pc:sldMk cId="2034152959" sldId="274"/>
            <ac:spMk id="20" creationId="{7F461422-3E80-F143-E2EE-6707BC0AE6C4}"/>
          </ac:spMkLst>
        </pc:spChg>
        <pc:picChg chg="add del">
          <ac:chgData name="Felix Freter" userId="31fb9605393e79cd" providerId="LiveId" clId="{42CBECDB-49FA-44E2-B180-4F52FC29FA98}" dt="2023-06-27T05:19:31.033" v="2563" actId="478"/>
          <ac:picMkLst>
            <pc:docMk/>
            <pc:sldMk cId="2034152959" sldId="274"/>
            <ac:picMk id="3" creationId="{113F5F79-5C5E-D991-CA2B-852AA88E3D99}"/>
          </ac:picMkLst>
        </pc:picChg>
        <pc:picChg chg="del">
          <ac:chgData name="Felix Freter" userId="31fb9605393e79cd" providerId="LiveId" clId="{42CBECDB-49FA-44E2-B180-4F52FC29FA98}" dt="2023-06-27T05:21:17.177" v="2601" actId="478"/>
          <ac:picMkLst>
            <pc:docMk/>
            <pc:sldMk cId="2034152959" sldId="274"/>
            <ac:picMk id="7" creationId="{066DF030-2964-3961-4C4E-6D8011C91827}"/>
          </ac:picMkLst>
        </pc:picChg>
        <pc:picChg chg="add del mod">
          <ac:chgData name="Felix Freter" userId="31fb9605393e79cd" providerId="LiveId" clId="{42CBECDB-49FA-44E2-B180-4F52FC29FA98}" dt="2023-06-27T05:19:27.397" v="2561"/>
          <ac:picMkLst>
            <pc:docMk/>
            <pc:sldMk cId="2034152959" sldId="274"/>
            <ac:picMk id="8" creationId="{4A0F8B38-A07D-892D-737A-F5E0AC3EACC7}"/>
          </ac:picMkLst>
        </pc:picChg>
        <pc:picChg chg="del">
          <ac:chgData name="Felix Freter" userId="31fb9605393e79cd" providerId="LiveId" clId="{42CBECDB-49FA-44E2-B180-4F52FC29FA98}" dt="2023-06-27T05:20:11.489" v="2574" actId="478"/>
          <ac:picMkLst>
            <pc:docMk/>
            <pc:sldMk cId="2034152959" sldId="274"/>
            <ac:picMk id="9" creationId="{4563B741-CC9F-62F1-5DE2-053F0E260755}"/>
          </ac:picMkLst>
        </pc:picChg>
        <pc:picChg chg="add mod modCrop">
          <ac:chgData name="Felix Freter" userId="31fb9605393e79cd" providerId="LiveId" clId="{42CBECDB-49FA-44E2-B180-4F52FC29FA98}" dt="2023-06-27T05:22:32.193" v="2614" actId="554"/>
          <ac:picMkLst>
            <pc:docMk/>
            <pc:sldMk cId="2034152959" sldId="274"/>
            <ac:picMk id="11" creationId="{040FA1F5-6CDC-018C-18E5-35A8F9F524CD}"/>
          </ac:picMkLst>
        </pc:picChg>
        <pc:picChg chg="add mod modCrop">
          <ac:chgData name="Felix Freter" userId="31fb9605393e79cd" providerId="LiveId" clId="{42CBECDB-49FA-44E2-B180-4F52FC29FA98}" dt="2023-06-27T05:22:32.193" v="2614" actId="554"/>
          <ac:picMkLst>
            <pc:docMk/>
            <pc:sldMk cId="2034152959" sldId="274"/>
            <ac:picMk id="13" creationId="{BCCDAA22-EFBB-4B01-17AC-306D00EA12FE}"/>
          </ac:picMkLst>
        </pc:picChg>
        <pc:picChg chg="add mod modCrop">
          <ac:chgData name="Felix Freter" userId="31fb9605393e79cd" providerId="LiveId" clId="{42CBECDB-49FA-44E2-B180-4F52FC29FA98}" dt="2023-06-27T05:22:44.004" v="2616" actId="1076"/>
          <ac:picMkLst>
            <pc:docMk/>
            <pc:sldMk cId="2034152959" sldId="274"/>
            <ac:picMk id="15" creationId="{C115A5D9-0783-277A-3955-E0DBA73623B3}"/>
          </ac:picMkLst>
        </pc:picChg>
      </pc:sldChg>
      <pc:sldChg chg="addSp delSp modSp mod modClrScheme chgLayout">
        <pc:chgData name="Felix Freter" userId="31fb9605393e79cd" providerId="LiveId" clId="{42CBECDB-49FA-44E2-B180-4F52FC29FA98}" dt="2023-06-27T05:25:58.536" v="2674" actId="14100"/>
        <pc:sldMkLst>
          <pc:docMk/>
          <pc:sldMk cId="1768358898" sldId="275"/>
        </pc:sldMkLst>
        <pc:spChg chg="del">
          <ac:chgData name="Felix Freter" userId="31fb9605393e79cd" providerId="LiveId" clId="{42CBECDB-49FA-44E2-B180-4F52FC29FA98}" dt="2023-06-26T16:21:27.472" v="280" actId="478"/>
          <ac:spMkLst>
            <pc:docMk/>
            <pc:sldMk cId="1768358898" sldId="275"/>
            <ac:spMk id="2" creationId="{BCD25C1F-11BC-56F1-DD9B-62381F4DCC3D}"/>
          </ac:spMkLst>
        </pc:spChg>
        <pc:spChg chg="add del mod">
          <ac:chgData name="Felix Freter" userId="31fb9605393e79cd" providerId="LiveId" clId="{42CBECDB-49FA-44E2-B180-4F52FC29FA98}" dt="2023-06-27T05:24:38.754" v="2643" actId="931"/>
          <ac:spMkLst>
            <pc:docMk/>
            <pc:sldMk cId="1768358898" sldId="275"/>
            <ac:spMk id="5" creationId="{FFDC8BA4-F4C4-E0B7-5474-50AACFC73F1C}"/>
          </ac:spMkLst>
        </pc:spChg>
        <pc:spChg chg="add del mod">
          <ac:chgData name="Felix Freter" userId="31fb9605393e79cd" providerId="LiveId" clId="{42CBECDB-49FA-44E2-B180-4F52FC29FA98}" dt="2023-06-26T16:21:30.425" v="282" actId="478"/>
          <ac:spMkLst>
            <pc:docMk/>
            <pc:sldMk cId="1768358898" sldId="275"/>
            <ac:spMk id="7" creationId="{D2FEEDFB-F247-F34E-2818-0EF9A2CE40AA}"/>
          </ac:spMkLst>
        </pc:spChg>
        <pc:spChg chg="add del mod ord">
          <ac:chgData name="Felix Freter" userId="31fb9605393e79cd" providerId="LiveId" clId="{42CBECDB-49FA-44E2-B180-4F52FC29FA98}" dt="2023-06-26T16:21:44.018" v="288"/>
          <ac:spMkLst>
            <pc:docMk/>
            <pc:sldMk cId="1768358898" sldId="275"/>
            <ac:spMk id="8" creationId="{D3C30E87-89B8-E220-68B7-E97134F9307D}"/>
          </ac:spMkLst>
        </pc:spChg>
        <pc:spChg chg="add del mod ord">
          <ac:chgData name="Felix Freter" userId="31fb9605393e79cd" providerId="LiveId" clId="{42CBECDB-49FA-44E2-B180-4F52FC29FA98}" dt="2023-06-26T16:21:46.944" v="290"/>
          <ac:spMkLst>
            <pc:docMk/>
            <pc:sldMk cId="1768358898" sldId="275"/>
            <ac:spMk id="9" creationId="{05F58C40-D451-A458-1157-B3D5CF816F0D}"/>
          </ac:spMkLst>
        </pc:spChg>
        <pc:spChg chg="add del mod">
          <ac:chgData name="Felix Freter" userId="31fb9605393e79cd" providerId="LiveId" clId="{42CBECDB-49FA-44E2-B180-4F52FC29FA98}" dt="2023-06-27T05:25:32.436" v="2667" actId="931"/>
          <ac:spMkLst>
            <pc:docMk/>
            <pc:sldMk cId="1768358898" sldId="275"/>
            <ac:spMk id="9" creationId="{A95E50EF-2BF9-8FFF-2CF0-3D8C576EE39E}"/>
          </ac:spMkLst>
        </pc:spChg>
        <pc:spChg chg="mod ord">
          <ac:chgData name="Felix Freter" userId="31fb9605393e79cd" providerId="LiveId" clId="{42CBECDB-49FA-44E2-B180-4F52FC29FA98}" dt="2023-06-26T16:21:39.623" v="285" actId="700"/>
          <ac:spMkLst>
            <pc:docMk/>
            <pc:sldMk cId="1768358898" sldId="275"/>
            <ac:spMk id="17" creationId="{19D17B1F-446F-1E6D-F0B5-B556AFC8130E}"/>
          </ac:spMkLst>
        </pc:spChg>
        <pc:spChg chg="mod ord">
          <ac:chgData name="Felix Freter" userId="31fb9605393e79cd" providerId="LiveId" clId="{42CBECDB-49FA-44E2-B180-4F52FC29FA98}" dt="2023-06-27T05:24:46.541" v="2663" actId="20577"/>
          <ac:spMkLst>
            <pc:docMk/>
            <pc:sldMk cId="1768358898" sldId="275"/>
            <ac:spMk id="18" creationId="{E600D737-DD08-DD7F-D9A1-5C485BA834A2}"/>
          </ac:spMkLst>
        </pc:spChg>
        <pc:spChg chg="mod ord">
          <ac:chgData name="Felix Freter" userId="31fb9605393e79cd" providerId="LiveId" clId="{42CBECDB-49FA-44E2-B180-4F52FC29FA98}" dt="2023-06-26T16:21:39.623" v="285" actId="700"/>
          <ac:spMkLst>
            <pc:docMk/>
            <pc:sldMk cId="1768358898" sldId="275"/>
            <ac:spMk id="19" creationId="{38292452-9885-4F55-9FFB-3E701BE6D609}"/>
          </ac:spMkLst>
        </pc:spChg>
        <pc:spChg chg="del">
          <ac:chgData name="Felix Freter" userId="31fb9605393e79cd" providerId="LiveId" clId="{42CBECDB-49FA-44E2-B180-4F52FC29FA98}" dt="2023-06-26T16:21:28.699" v="281" actId="478"/>
          <ac:spMkLst>
            <pc:docMk/>
            <pc:sldMk cId="1768358898" sldId="275"/>
            <ac:spMk id="20" creationId="{7F461422-3E80-F143-E2EE-6707BC0AE6C4}"/>
          </ac:spMkLst>
        </pc:spChg>
        <pc:picChg chg="del">
          <ac:chgData name="Felix Freter" userId="31fb9605393e79cd" providerId="LiveId" clId="{42CBECDB-49FA-44E2-B180-4F52FC29FA98}" dt="2023-06-26T16:20:35.180" v="217" actId="21"/>
          <ac:picMkLst>
            <pc:docMk/>
            <pc:sldMk cId="1768358898" sldId="275"/>
            <ac:picMk id="3" creationId="{B8BED86D-EA19-E185-AD3A-552E17E9F840}"/>
          </ac:picMkLst>
        </pc:picChg>
        <pc:picChg chg="del mod">
          <ac:chgData name="Felix Freter" userId="31fb9605393e79cd" providerId="LiveId" clId="{42CBECDB-49FA-44E2-B180-4F52FC29FA98}" dt="2023-06-26T16:21:42.837" v="287" actId="21"/>
          <ac:picMkLst>
            <pc:docMk/>
            <pc:sldMk cId="1768358898" sldId="275"/>
            <ac:picMk id="4" creationId="{5E90C24C-37EC-8BDD-048E-4615B40CA9F8}"/>
          </ac:picMkLst>
        </pc:picChg>
        <pc:picChg chg="del">
          <ac:chgData name="Felix Freter" userId="31fb9605393e79cd" providerId="LiveId" clId="{42CBECDB-49FA-44E2-B180-4F52FC29FA98}" dt="2023-06-26T16:21:45.655" v="289" actId="21"/>
          <ac:picMkLst>
            <pc:docMk/>
            <pc:sldMk cId="1768358898" sldId="275"/>
            <ac:picMk id="6" creationId="{F3218D2C-9D35-DFB7-C117-40DD1243BD5C}"/>
          </ac:picMkLst>
        </pc:picChg>
        <pc:picChg chg="add mod modCrop">
          <ac:chgData name="Felix Freter" userId="31fb9605393e79cd" providerId="LiveId" clId="{42CBECDB-49FA-44E2-B180-4F52FC29FA98}" dt="2023-06-27T05:25:54.504" v="2673" actId="554"/>
          <ac:picMkLst>
            <pc:docMk/>
            <pc:sldMk cId="1768358898" sldId="275"/>
            <ac:picMk id="7" creationId="{16B33BFF-66D5-23B4-1EEE-37CB72B1816D}"/>
          </ac:picMkLst>
        </pc:picChg>
        <pc:picChg chg="del">
          <ac:chgData name="Felix Freter" userId="31fb9605393e79cd" providerId="LiveId" clId="{42CBECDB-49FA-44E2-B180-4F52FC29FA98}" dt="2023-06-26T16:20:02.138" v="165" actId="21"/>
          <ac:picMkLst>
            <pc:docMk/>
            <pc:sldMk cId="1768358898" sldId="275"/>
            <ac:picMk id="10" creationId="{8FD0C158-E68D-13D6-85E4-93BBC00E2309}"/>
          </ac:picMkLst>
        </pc:picChg>
        <pc:picChg chg="add del mod">
          <ac:chgData name="Felix Freter" userId="31fb9605393e79cd" providerId="LiveId" clId="{42CBECDB-49FA-44E2-B180-4F52FC29FA98}" dt="2023-06-27T05:24:24.891" v="2642" actId="478"/>
          <ac:picMkLst>
            <pc:docMk/>
            <pc:sldMk cId="1768358898" sldId="275"/>
            <ac:picMk id="11" creationId="{F3DCBFA2-74EA-D9AD-6A20-19AE71D181EA}"/>
          </ac:picMkLst>
        </pc:picChg>
        <pc:picChg chg="add del mod">
          <ac:chgData name="Felix Freter" userId="31fb9605393e79cd" providerId="LiveId" clId="{42CBECDB-49FA-44E2-B180-4F52FC29FA98}" dt="2023-06-27T05:25:05.484" v="2666" actId="478"/>
          <ac:picMkLst>
            <pc:docMk/>
            <pc:sldMk cId="1768358898" sldId="275"/>
            <ac:picMk id="12" creationId="{9BB45B26-2F36-0C85-B993-11FE7637BCA9}"/>
          </ac:picMkLst>
        </pc:picChg>
        <pc:picChg chg="add mod modCrop">
          <ac:chgData name="Felix Freter" userId="31fb9605393e79cd" providerId="LiveId" clId="{42CBECDB-49FA-44E2-B180-4F52FC29FA98}" dt="2023-06-27T05:25:58.536" v="2674" actId="14100"/>
          <ac:picMkLst>
            <pc:docMk/>
            <pc:sldMk cId="1768358898" sldId="275"/>
            <ac:picMk id="13" creationId="{DF1E79B5-3EDF-35B2-907D-F164E53AF785}"/>
          </ac:picMkLst>
        </pc:picChg>
      </pc:sldChg>
      <pc:sldChg chg="addSp delSp modSp mod">
        <pc:chgData name="Felix Freter" userId="31fb9605393e79cd" providerId="LiveId" clId="{42CBECDB-49FA-44E2-B180-4F52FC29FA98}" dt="2023-06-26T18:50:19.230" v="2354" actId="27636"/>
        <pc:sldMkLst>
          <pc:docMk/>
          <pc:sldMk cId="3625387333" sldId="278"/>
        </pc:sldMkLst>
        <pc:spChg chg="add mod">
          <ac:chgData name="Felix Freter" userId="31fb9605393e79cd" providerId="LiveId" clId="{42CBECDB-49FA-44E2-B180-4F52FC29FA98}" dt="2023-06-26T16:29:19.479" v="311" actId="14100"/>
          <ac:spMkLst>
            <pc:docMk/>
            <pc:sldMk cId="3625387333" sldId="278"/>
            <ac:spMk id="3" creationId="{2BA7E09E-32E3-6D6C-FD95-B7BA71700B7D}"/>
          </ac:spMkLst>
        </pc:spChg>
        <pc:spChg chg="mod">
          <ac:chgData name="Felix Freter" userId="31fb9605393e79cd" providerId="LiveId" clId="{42CBECDB-49FA-44E2-B180-4F52FC29FA98}" dt="2023-06-26T18:50:19.230" v="2354" actId="27636"/>
          <ac:spMkLst>
            <pc:docMk/>
            <pc:sldMk cId="3625387333" sldId="278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29:11.495" v="307" actId="931"/>
          <ac:spMkLst>
            <pc:docMk/>
            <pc:sldMk cId="3625387333" sldId="278"/>
            <ac:spMk id="6" creationId="{2C3AB396-6A72-D10A-59D1-9402491AEA31}"/>
          </ac:spMkLst>
        </pc:spChg>
        <pc:spChg chg="mod">
          <ac:chgData name="Felix Freter" userId="31fb9605393e79cd" providerId="LiveId" clId="{42CBECDB-49FA-44E2-B180-4F52FC29FA98}" dt="2023-06-26T16:26:00.311" v="302" actId="14100"/>
          <ac:spMkLst>
            <pc:docMk/>
            <pc:sldMk cId="3625387333" sldId="278"/>
            <ac:spMk id="9" creationId="{7E8F51A4-389A-AB5A-161B-D375024B99F1}"/>
          </ac:spMkLst>
        </pc:spChg>
        <pc:spChg chg="mod">
          <ac:chgData name="Felix Freter" userId="31fb9605393e79cd" providerId="LiveId" clId="{42CBECDB-49FA-44E2-B180-4F52FC29FA98}" dt="2023-06-26T16:26:12.664" v="304" actId="14100"/>
          <ac:spMkLst>
            <pc:docMk/>
            <pc:sldMk cId="3625387333" sldId="278"/>
            <ac:spMk id="10" creationId="{71A2346B-BF67-7814-F0C1-0047E48A5452}"/>
          </ac:spMkLst>
        </pc:spChg>
        <pc:spChg chg="mod">
          <ac:chgData name="Felix Freter" userId="31fb9605393e79cd" providerId="LiveId" clId="{42CBECDB-49FA-44E2-B180-4F52FC29FA98}" dt="2023-06-26T16:25:51.529" v="300" actId="14100"/>
          <ac:spMkLst>
            <pc:docMk/>
            <pc:sldMk cId="3625387333" sldId="278"/>
            <ac:spMk id="11" creationId="{CDDDD65C-40DB-A4B0-91E1-B0E0BD85E66E}"/>
          </ac:spMkLst>
        </pc:spChg>
        <pc:spChg chg="del">
          <ac:chgData name="Felix Freter" userId="31fb9605393e79cd" providerId="LiveId" clId="{42CBECDB-49FA-44E2-B180-4F52FC29FA98}" dt="2023-06-26T16:28:19.143" v="305" actId="478"/>
          <ac:spMkLst>
            <pc:docMk/>
            <pc:sldMk cId="3625387333" sldId="278"/>
            <ac:spMk id="12" creationId="{86A23A64-698F-8DAE-4345-8B7CD53C6E82}"/>
          </ac:spMkLst>
        </pc:spChg>
        <pc:spChg chg="add mod">
          <ac:chgData name="Felix Freter" userId="31fb9605393e79cd" providerId="LiveId" clId="{42CBECDB-49FA-44E2-B180-4F52FC29FA98}" dt="2023-06-26T16:30:43.010" v="414" actId="1036"/>
          <ac:spMkLst>
            <pc:docMk/>
            <pc:sldMk cId="3625387333" sldId="278"/>
            <ac:spMk id="14" creationId="{CCA0F102-099F-1DB2-7CC6-A9A0220EC935}"/>
          </ac:spMkLst>
        </pc:spChg>
        <pc:picChg chg="del">
          <ac:chgData name="Felix Freter" userId="31fb9605393e79cd" providerId="LiveId" clId="{42CBECDB-49FA-44E2-B180-4F52FC29FA98}" dt="2023-06-26T16:28:54.349" v="306" actId="478"/>
          <ac:picMkLst>
            <pc:docMk/>
            <pc:sldMk cId="3625387333" sldId="278"/>
            <ac:picMk id="8" creationId="{678B3A53-3719-BB26-ECBD-75E89D0452AF}"/>
          </ac:picMkLst>
        </pc:picChg>
        <pc:picChg chg="add mod ord">
          <ac:chgData name="Felix Freter" userId="31fb9605393e79cd" providerId="LiveId" clId="{42CBECDB-49FA-44E2-B180-4F52FC29FA98}" dt="2023-06-26T16:29:14.799" v="310" actId="167"/>
          <ac:picMkLst>
            <pc:docMk/>
            <pc:sldMk cId="3625387333" sldId="278"/>
            <ac:picMk id="13" creationId="{B3063733-7A20-8D84-B0CD-B7D3EE757460}"/>
          </ac:picMkLst>
        </pc:picChg>
      </pc:sldChg>
      <pc:sldChg chg="addSp delSp modSp mod">
        <pc:chgData name="Felix Freter" userId="31fb9605393e79cd" providerId="LiveId" clId="{42CBECDB-49FA-44E2-B180-4F52FC29FA98}" dt="2023-06-27T05:27:46.819" v="2678" actId="962"/>
        <pc:sldMkLst>
          <pc:docMk/>
          <pc:sldMk cId="534746438" sldId="280"/>
        </pc:sldMkLst>
        <pc:spChg chg="mod">
          <ac:chgData name="Felix Freter" userId="31fb9605393e79cd" providerId="LiveId" clId="{42CBECDB-49FA-44E2-B180-4F52FC29FA98}" dt="2023-06-26T16:48:59.830" v="1148" actId="20577"/>
          <ac:spMkLst>
            <pc:docMk/>
            <pc:sldMk cId="534746438" sldId="280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32:00.178" v="494" actId="931"/>
          <ac:spMkLst>
            <pc:docMk/>
            <pc:sldMk cId="534746438" sldId="280"/>
            <ac:spMk id="5" creationId="{760223C5-5BEE-9B7E-6FB9-B2E0BEA8F4AB}"/>
          </ac:spMkLst>
        </pc:spChg>
        <pc:spChg chg="add del mod">
          <ac:chgData name="Felix Freter" userId="31fb9605393e79cd" providerId="LiveId" clId="{42CBECDB-49FA-44E2-B180-4F52FC29FA98}" dt="2023-06-27T05:27:46.087" v="2676" actId="931"/>
          <ac:spMkLst>
            <pc:docMk/>
            <pc:sldMk cId="534746438" sldId="280"/>
            <ac:spMk id="7" creationId="{D90A118A-5107-7B27-00DE-E179AD744B79}"/>
          </ac:spMkLst>
        </pc:spChg>
        <pc:picChg chg="del">
          <ac:chgData name="Felix Freter" userId="31fb9605393e79cd" providerId="LiveId" clId="{42CBECDB-49FA-44E2-B180-4F52FC29FA98}" dt="2023-06-26T16:31:46.869" v="493" actId="478"/>
          <ac:picMkLst>
            <pc:docMk/>
            <pc:sldMk cId="534746438" sldId="280"/>
            <ac:picMk id="7" creationId="{C97CD19E-E6B8-F496-ED35-938F603E193C}"/>
          </ac:picMkLst>
        </pc:picChg>
        <pc:picChg chg="add del mod">
          <ac:chgData name="Felix Freter" userId="31fb9605393e79cd" providerId="LiveId" clId="{42CBECDB-49FA-44E2-B180-4F52FC29FA98}" dt="2023-06-27T05:27:37.375" v="2675" actId="478"/>
          <ac:picMkLst>
            <pc:docMk/>
            <pc:sldMk cId="534746438" sldId="280"/>
            <ac:picMk id="8" creationId="{D2BB49F5-EB55-7C98-2D3C-F04A70FFE6F1}"/>
          </ac:picMkLst>
        </pc:picChg>
        <pc:picChg chg="add mod">
          <ac:chgData name="Felix Freter" userId="31fb9605393e79cd" providerId="LiveId" clId="{42CBECDB-49FA-44E2-B180-4F52FC29FA98}" dt="2023-06-27T05:27:46.819" v="2678" actId="962"/>
          <ac:picMkLst>
            <pc:docMk/>
            <pc:sldMk cId="534746438" sldId="280"/>
            <ac:picMk id="10" creationId="{3913DBA6-7FE1-2B6F-B18E-9CF9CE6484D9}"/>
          </ac:picMkLst>
        </pc:picChg>
      </pc:sldChg>
      <pc:sldChg chg="addSp delSp modSp mod">
        <pc:chgData name="Felix Freter" userId="31fb9605393e79cd" providerId="LiveId" clId="{42CBECDB-49FA-44E2-B180-4F52FC29FA98}" dt="2023-06-26T16:44:58.049" v="950" actId="403"/>
        <pc:sldMkLst>
          <pc:docMk/>
          <pc:sldMk cId="1842480360" sldId="281"/>
        </pc:sldMkLst>
        <pc:spChg chg="mod">
          <ac:chgData name="Felix Freter" userId="31fb9605393e79cd" providerId="LiveId" clId="{42CBECDB-49FA-44E2-B180-4F52FC29FA98}" dt="2023-06-26T16:44:58.049" v="950" actId="403"/>
          <ac:spMkLst>
            <pc:docMk/>
            <pc:sldMk cId="1842480360" sldId="281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36:36.215" v="625" actId="931"/>
          <ac:spMkLst>
            <pc:docMk/>
            <pc:sldMk cId="1842480360" sldId="281"/>
            <ac:spMk id="5" creationId="{584C570C-E9AE-C4E6-0DBF-D210507ED794}"/>
          </ac:spMkLst>
        </pc:spChg>
        <pc:picChg chg="add mod">
          <ac:chgData name="Felix Freter" userId="31fb9605393e79cd" providerId="LiveId" clId="{42CBECDB-49FA-44E2-B180-4F52FC29FA98}" dt="2023-06-26T16:36:37.280" v="627" actId="962"/>
          <ac:picMkLst>
            <pc:docMk/>
            <pc:sldMk cId="1842480360" sldId="281"/>
            <ac:picMk id="7" creationId="{385EBAF1-8B7D-3E03-BD44-A7338F343A16}"/>
          </ac:picMkLst>
        </pc:picChg>
        <pc:picChg chg="del">
          <ac:chgData name="Felix Freter" userId="31fb9605393e79cd" providerId="LiveId" clId="{42CBECDB-49FA-44E2-B180-4F52FC29FA98}" dt="2023-06-26T16:36:29.546" v="624" actId="478"/>
          <ac:picMkLst>
            <pc:docMk/>
            <pc:sldMk cId="1842480360" sldId="281"/>
            <ac:picMk id="8" creationId="{8D529217-B9E8-597F-D7CB-AB0C9ED31CBF}"/>
          </ac:picMkLst>
        </pc:picChg>
      </pc:sldChg>
      <pc:sldChg chg="addSp delSp modSp mod">
        <pc:chgData name="Felix Freter" userId="31fb9605393e79cd" providerId="LiveId" clId="{42CBECDB-49FA-44E2-B180-4F52FC29FA98}" dt="2023-06-26T18:51:01.467" v="2379" actId="20577"/>
        <pc:sldMkLst>
          <pc:docMk/>
          <pc:sldMk cId="426971019" sldId="282"/>
        </pc:sldMkLst>
        <pc:spChg chg="mod">
          <ac:chgData name="Felix Freter" userId="31fb9605393e79cd" providerId="LiveId" clId="{42CBECDB-49FA-44E2-B180-4F52FC29FA98}" dt="2023-06-26T18:51:01.467" v="2379" actId="20577"/>
          <ac:spMkLst>
            <pc:docMk/>
            <pc:sldMk cId="426971019" sldId="282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34:44.002" v="567" actId="931"/>
          <ac:spMkLst>
            <pc:docMk/>
            <pc:sldMk cId="426971019" sldId="282"/>
            <ac:spMk id="5" creationId="{EC745141-0CE5-17D7-AF0A-EF17CEECE730}"/>
          </ac:spMkLst>
        </pc:spChg>
        <pc:spChg chg="mod">
          <ac:chgData name="Felix Freter" userId="31fb9605393e79cd" providerId="LiveId" clId="{42CBECDB-49FA-44E2-B180-4F52FC29FA98}" dt="2023-06-26T16:35:19.632" v="576" actId="14100"/>
          <ac:spMkLst>
            <pc:docMk/>
            <pc:sldMk cId="426971019" sldId="282"/>
            <ac:spMk id="8" creationId="{47089F89-A023-EB5C-4BA1-98C84177E6ED}"/>
          </ac:spMkLst>
        </pc:spChg>
        <pc:spChg chg="del">
          <ac:chgData name="Felix Freter" userId="31fb9605393e79cd" providerId="LiveId" clId="{42CBECDB-49FA-44E2-B180-4F52FC29FA98}" dt="2023-06-26T16:33:39.060" v="556" actId="478"/>
          <ac:spMkLst>
            <pc:docMk/>
            <pc:sldMk cId="426971019" sldId="282"/>
            <ac:spMk id="9" creationId="{9EA9341F-2DB3-D0B5-E553-4312A86BA889}"/>
          </ac:spMkLst>
        </pc:spChg>
        <pc:spChg chg="add del mod">
          <ac:chgData name="Felix Freter" userId="31fb9605393e79cd" providerId="LiveId" clId="{42CBECDB-49FA-44E2-B180-4F52FC29FA98}" dt="2023-06-26T16:35:03.965" v="571" actId="931"/>
          <ac:spMkLst>
            <pc:docMk/>
            <pc:sldMk cId="426971019" sldId="282"/>
            <ac:spMk id="12" creationId="{A45111C0-16A8-A466-73C6-82804B9DA5DD}"/>
          </ac:spMkLst>
        </pc:spChg>
        <pc:picChg chg="del">
          <ac:chgData name="Felix Freter" userId="31fb9605393e79cd" providerId="LiveId" clId="{42CBECDB-49FA-44E2-B180-4F52FC29FA98}" dt="2023-06-26T16:34:18.471" v="566" actId="478"/>
          <ac:picMkLst>
            <pc:docMk/>
            <pc:sldMk cId="426971019" sldId="282"/>
            <ac:picMk id="7" creationId="{3DF0A708-7513-4669-0E2D-121B7C093B56}"/>
          </ac:picMkLst>
        </pc:picChg>
        <pc:picChg chg="add del mod">
          <ac:chgData name="Felix Freter" userId="31fb9605393e79cd" providerId="LiveId" clId="{42CBECDB-49FA-44E2-B180-4F52FC29FA98}" dt="2023-06-26T16:34:45.515" v="570" actId="478"/>
          <ac:picMkLst>
            <pc:docMk/>
            <pc:sldMk cId="426971019" sldId="282"/>
            <ac:picMk id="10" creationId="{DB55B2EC-FB91-5CF0-3D1D-842B93862F2A}"/>
          </ac:picMkLst>
        </pc:picChg>
        <pc:picChg chg="add mod ord">
          <ac:chgData name="Felix Freter" userId="31fb9605393e79cd" providerId="LiveId" clId="{42CBECDB-49FA-44E2-B180-4F52FC29FA98}" dt="2023-06-26T16:36:17.231" v="623" actId="14100"/>
          <ac:picMkLst>
            <pc:docMk/>
            <pc:sldMk cId="426971019" sldId="282"/>
            <ac:picMk id="14" creationId="{5605AC0B-2264-021B-B775-09B58F246F30}"/>
          </ac:picMkLst>
        </pc:picChg>
      </pc:sldChg>
      <pc:sldChg chg="addSp delSp modSp mod">
        <pc:chgData name="Felix Freter" userId="31fb9605393e79cd" providerId="LiveId" clId="{42CBECDB-49FA-44E2-B180-4F52FC29FA98}" dt="2023-06-26T16:44:24.986" v="942" actId="20577"/>
        <pc:sldMkLst>
          <pc:docMk/>
          <pc:sldMk cId="2917805364" sldId="283"/>
        </pc:sldMkLst>
        <pc:spChg chg="mod">
          <ac:chgData name="Felix Freter" userId="31fb9605393e79cd" providerId="LiveId" clId="{42CBECDB-49FA-44E2-B180-4F52FC29FA98}" dt="2023-06-26T16:44:24.986" v="942" actId="20577"/>
          <ac:spMkLst>
            <pc:docMk/>
            <pc:sldMk cId="2917805364" sldId="283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39:07.750" v="741" actId="931"/>
          <ac:spMkLst>
            <pc:docMk/>
            <pc:sldMk cId="2917805364" sldId="283"/>
            <ac:spMk id="5" creationId="{ADB6E2A6-9D63-BBDD-F32A-25895C7C6283}"/>
          </ac:spMkLst>
        </pc:spChg>
        <pc:spChg chg="mod">
          <ac:chgData name="Felix Freter" userId="31fb9605393e79cd" providerId="LiveId" clId="{42CBECDB-49FA-44E2-B180-4F52FC29FA98}" dt="2023-06-26T16:40:16.082" v="757" actId="1035"/>
          <ac:spMkLst>
            <pc:docMk/>
            <pc:sldMk cId="2917805364" sldId="283"/>
            <ac:spMk id="7" creationId="{BF51DACD-DADF-36FA-E396-E4644DD50075}"/>
          </ac:spMkLst>
        </pc:spChg>
        <pc:spChg chg="mod">
          <ac:chgData name="Felix Freter" userId="31fb9605393e79cd" providerId="LiveId" clId="{42CBECDB-49FA-44E2-B180-4F52FC29FA98}" dt="2023-06-26T16:39:45.549" v="749" actId="1076"/>
          <ac:spMkLst>
            <pc:docMk/>
            <pc:sldMk cId="2917805364" sldId="283"/>
            <ac:spMk id="8" creationId="{C61EF23B-FC62-E1AF-2FE8-D29E8AC287F8}"/>
          </ac:spMkLst>
        </pc:spChg>
        <pc:spChg chg="mod">
          <ac:chgData name="Felix Freter" userId="31fb9605393e79cd" providerId="LiveId" clId="{42CBECDB-49FA-44E2-B180-4F52FC29FA98}" dt="2023-06-26T16:40:14.117" v="755" actId="1035"/>
          <ac:spMkLst>
            <pc:docMk/>
            <pc:sldMk cId="2917805364" sldId="283"/>
            <ac:spMk id="9" creationId="{63962AF0-59BA-C635-0035-4F51568D3F39}"/>
          </ac:spMkLst>
        </pc:spChg>
        <pc:spChg chg="mod">
          <ac:chgData name="Felix Freter" userId="31fb9605393e79cd" providerId="LiveId" clId="{42CBECDB-49FA-44E2-B180-4F52FC29FA98}" dt="2023-06-26T16:40:08.381" v="753" actId="1035"/>
          <ac:spMkLst>
            <pc:docMk/>
            <pc:sldMk cId="2917805364" sldId="283"/>
            <ac:spMk id="11" creationId="{C0A26688-5292-A85C-3EE5-7A78CBDE3138}"/>
          </ac:spMkLst>
        </pc:spChg>
        <pc:spChg chg="add del mod">
          <ac:chgData name="Felix Freter" userId="31fb9605393e79cd" providerId="LiveId" clId="{42CBECDB-49FA-44E2-B180-4F52FC29FA98}" dt="2023-06-26T16:39:23.408" v="745" actId="931"/>
          <ac:spMkLst>
            <pc:docMk/>
            <pc:sldMk cId="2917805364" sldId="283"/>
            <ac:spMk id="14" creationId="{943DC3DB-C463-C211-B1E1-58805BA64591}"/>
          </ac:spMkLst>
        </pc:spChg>
        <pc:picChg chg="del">
          <ac:chgData name="Felix Freter" userId="31fb9605393e79cd" providerId="LiveId" clId="{42CBECDB-49FA-44E2-B180-4F52FC29FA98}" dt="2023-06-26T16:38:35.520" v="740" actId="478"/>
          <ac:picMkLst>
            <pc:docMk/>
            <pc:sldMk cId="2917805364" sldId="283"/>
            <ac:picMk id="6" creationId="{54DD4CC0-067E-D02A-A70D-F3881CCE146F}"/>
          </ac:picMkLst>
        </pc:picChg>
        <pc:picChg chg="add del mod">
          <ac:chgData name="Felix Freter" userId="31fb9605393e79cd" providerId="LiveId" clId="{42CBECDB-49FA-44E2-B180-4F52FC29FA98}" dt="2023-06-26T16:39:10.036" v="744" actId="478"/>
          <ac:picMkLst>
            <pc:docMk/>
            <pc:sldMk cId="2917805364" sldId="283"/>
            <ac:picMk id="12" creationId="{6534802B-5E1A-CBC6-B51C-5DD052CB7224}"/>
          </ac:picMkLst>
        </pc:picChg>
        <pc:picChg chg="add mod ord">
          <ac:chgData name="Felix Freter" userId="31fb9605393e79cd" providerId="LiveId" clId="{42CBECDB-49FA-44E2-B180-4F52FC29FA98}" dt="2023-06-26T16:39:27.432" v="748" actId="167"/>
          <ac:picMkLst>
            <pc:docMk/>
            <pc:sldMk cId="2917805364" sldId="283"/>
            <ac:picMk id="16" creationId="{83E2BDB1-FC75-922E-4438-E1524B67D8B2}"/>
          </ac:picMkLst>
        </pc:picChg>
      </pc:sldChg>
      <pc:sldChg chg="modSp add del mod">
        <pc:chgData name="Felix Freter" userId="31fb9605393e79cd" providerId="LiveId" clId="{42CBECDB-49FA-44E2-B180-4F52FC29FA98}" dt="2023-06-26T18:50:53.917" v="2377" actId="47"/>
        <pc:sldMkLst>
          <pc:docMk/>
          <pc:sldMk cId="2069998194" sldId="285"/>
        </pc:sldMkLst>
        <pc:spChg chg="mod">
          <ac:chgData name="Felix Freter" userId="31fb9605393e79cd" providerId="LiveId" clId="{42CBECDB-49FA-44E2-B180-4F52FC29FA98}" dt="2023-06-26T16:47:51.463" v="1113" actId="2710"/>
          <ac:spMkLst>
            <pc:docMk/>
            <pc:sldMk cId="2069998194" sldId="285"/>
            <ac:spMk id="4" creationId="{5F077199-B899-1E08-67D4-F596B6BCFCDC}"/>
          </ac:spMkLst>
        </pc:spChg>
      </pc:sldChg>
      <pc:sldChg chg="addSp delSp modSp add del mod">
        <pc:chgData name="Felix Freter" userId="31fb9605393e79cd" providerId="LiveId" clId="{42CBECDB-49FA-44E2-B180-4F52FC29FA98}" dt="2023-06-26T18:50:51.790" v="2376" actId="47"/>
        <pc:sldMkLst>
          <pc:docMk/>
          <pc:sldMk cId="433068031" sldId="286"/>
        </pc:sldMkLst>
        <pc:spChg chg="mod">
          <ac:chgData name="Felix Freter" userId="31fb9605393e79cd" providerId="LiveId" clId="{42CBECDB-49FA-44E2-B180-4F52FC29FA98}" dt="2023-06-26T16:49:24.919" v="1198" actId="20577"/>
          <ac:spMkLst>
            <pc:docMk/>
            <pc:sldMk cId="433068031" sldId="286"/>
            <ac:spMk id="4" creationId="{17E398C1-0825-5FF8-71B9-1A6E0B3F7786}"/>
          </ac:spMkLst>
        </pc:spChg>
        <pc:spChg chg="add del mod">
          <ac:chgData name="Felix Freter" userId="31fb9605393e79cd" providerId="LiveId" clId="{42CBECDB-49FA-44E2-B180-4F52FC29FA98}" dt="2023-06-26T16:48:08.870" v="1116" actId="931"/>
          <ac:spMkLst>
            <pc:docMk/>
            <pc:sldMk cId="433068031" sldId="286"/>
            <ac:spMk id="5" creationId="{839E7451-D0E8-7997-E4A3-2E3F17C2E18E}"/>
          </ac:spMkLst>
        </pc:spChg>
        <pc:picChg chg="add mod">
          <ac:chgData name="Felix Freter" userId="31fb9605393e79cd" providerId="LiveId" clId="{42CBECDB-49FA-44E2-B180-4F52FC29FA98}" dt="2023-06-26T16:48:11.970" v="1118" actId="962"/>
          <ac:picMkLst>
            <pc:docMk/>
            <pc:sldMk cId="433068031" sldId="286"/>
            <ac:picMk id="7" creationId="{D196026D-0E97-3165-3F2B-14658A52E02B}"/>
          </ac:picMkLst>
        </pc:picChg>
        <pc:picChg chg="del mod">
          <ac:chgData name="Felix Freter" userId="31fb9605393e79cd" providerId="LiveId" clId="{42CBECDB-49FA-44E2-B180-4F52FC29FA98}" dt="2023-06-26T16:47:58.168" v="1115" actId="478"/>
          <ac:picMkLst>
            <pc:docMk/>
            <pc:sldMk cId="433068031" sldId="286"/>
            <ac:picMk id="8" creationId="{CD81E0A1-8F88-A9F9-5999-A43D6912EC3A}"/>
          </ac:picMkLst>
        </pc:picChg>
      </pc:sldChg>
      <pc:sldChg chg="add del">
        <pc:chgData name="Felix Freter" userId="31fb9605393e79cd" providerId="LiveId" clId="{42CBECDB-49FA-44E2-B180-4F52FC29FA98}" dt="2023-06-26T18:50:49.644" v="2373" actId="47"/>
        <pc:sldMkLst>
          <pc:docMk/>
          <pc:sldMk cId="3774325871" sldId="287"/>
        </pc:sldMkLst>
      </pc:sldChg>
      <pc:sldChg chg="addSp delSp modSp add del mod">
        <pc:chgData name="Felix Freter" userId="31fb9605393e79cd" providerId="LiveId" clId="{42CBECDB-49FA-44E2-B180-4F52FC29FA98}" dt="2023-06-26T18:50:51.143" v="2375" actId="47"/>
        <pc:sldMkLst>
          <pc:docMk/>
          <pc:sldMk cId="3303779529" sldId="288"/>
        </pc:sldMkLst>
        <pc:spChg chg="mod">
          <ac:chgData name="Felix Freter" userId="31fb9605393e79cd" providerId="LiveId" clId="{42CBECDB-49FA-44E2-B180-4F52FC29FA98}" dt="2023-06-26T16:50:14.713" v="1240" actId="2710"/>
          <ac:spMkLst>
            <pc:docMk/>
            <pc:sldMk cId="3303779529" sldId="288"/>
            <ac:spMk id="4" creationId="{17E398C1-0825-5FF8-71B9-1A6E0B3F7786}"/>
          </ac:spMkLst>
        </pc:spChg>
        <pc:spChg chg="add del mod">
          <ac:chgData name="Felix Freter" userId="31fb9605393e79cd" providerId="LiveId" clId="{42CBECDB-49FA-44E2-B180-4F52FC29FA98}" dt="2023-06-26T16:49:48.538" v="1200" actId="931"/>
          <ac:spMkLst>
            <pc:docMk/>
            <pc:sldMk cId="3303779529" sldId="288"/>
            <ac:spMk id="5" creationId="{4000B3D7-1483-706C-F33B-FD8D738A87F1}"/>
          </ac:spMkLst>
        </pc:spChg>
        <pc:picChg chg="del">
          <ac:chgData name="Felix Freter" userId="31fb9605393e79cd" providerId="LiveId" clId="{42CBECDB-49FA-44E2-B180-4F52FC29FA98}" dt="2023-06-26T16:49:28.856" v="1199" actId="478"/>
          <ac:picMkLst>
            <pc:docMk/>
            <pc:sldMk cId="3303779529" sldId="288"/>
            <ac:picMk id="7" creationId="{8E2A12A5-4962-C6C5-4DB7-1B685CD038A1}"/>
          </ac:picMkLst>
        </pc:picChg>
        <pc:picChg chg="add mod">
          <ac:chgData name="Felix Freter" userId="31fb9605393e79cd" providerId="LiveId" clId="{42CBECDB-49FA-44E2-B180-4F52FC29FA98}" dt="2023-06-26T16:49:49.829" v="1202" actId="962"/>
          <ac:picMkLst>
            <pc:docMk/>
            <pc:sldMk cId="3303779529" sldId="288"/>
            <ac:picMk id="8" creationId="{4391EE80-6F50-8A86-708D-C9804C1DA9F5}"/>
          </ac:picMkLst>
        </pc:picChg>
      </pc:sldChg>
      <pc:sldChg chg="addSp delSp modSp add del mod">
        <pc:chgData name="Felix Freter" userId="31fb9605393e79cd" providerId="LiveId" clId="{42CBECDB-49FA-44E2-B180-4F52FC29FA98}" dt="2023-06-26T18:50:49.061" v="2372" actId="47"/>
        <pc:sldMkLst>
          <pc:docMk/>
          <pc:sldMk cId="2341652735" sldId="289"/>
        </pc:sldMkLst>
        <pc:spChg chg="mod">
          <ac:chgData name="Felix Freter" userId="31fb9605393e79cd" providerId="LiveId" clId="{42CBECDB-49FA-44E2-B180-4F52FC29FA98}" dt="2023-06-26T16:58:12.694" v="1555" actId="20577"/>
          <ac:spMkLst>
            <pc:docMk/>
            <pc:sldMk cId="2341652735" sldId="289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6:53:34.795" v="1319" actId="931"/>
          <ac:spMkLst>
            <pc:docMk/>
            <pc:sldMk cId="2341652735" sldId="289"/>
            <ac:spMk id="5" creationId="{776488E1-4209-3D8D-4F70-ECD47DB1987E}"/>
          </ac:spMkLst>
        </pc:spChg>
        <pc:spChg chg="add del mod">
          <ac:chgData name="Felix Freter" userId="31fb9605393e79cd" providerId="LiveId" clId="{42CBECDB-49FA-44E2-B180-4F52FC29FA98}" dt="2023-06-26T16:54:21.640" v="1323" actId="931"/>
          <ac:spMkLst>
            <pc:docMk/>
            <pc:sldMk cId="2341652735" sldId="289"/>
            <ac:spMk id="10" creationId="{BD5A30E0-6542-179F-C3C2-B8C87DA15898}"/>
          </ac:spMkLst>
        </pc:spChg>
        <pc:picChg chg="del">
          <ac:chgData name="Felix Freter" userId="31fb9605393e79cd" providerId="LiveId" clId="{42CBECDB-49FA-44E2-B180-4F52FC29FA98}" dt="2023-06-26T16:53:21.485" v="1318" actId="478"/>
          <ac:picMkLst>
            <pc:docMk/>
            <pc:sldMk cId="2341652735" sldId="289"/>
            <ac:picMk id="6" creationId="{D609CC5D-B370-6BA4-BA25-CD309478700E}"/>
          </ac:picMkLst>
        </pc:picChg>
        <pc:picChg chg="add del mod">
          <ac:chgData name="Felix Freter" userId="31fb9605393e79cd" providerId="LiveId" clId="{42CBECDB-49FA-44E2-B180-4F52FC29FA98}" dt="2023-06-26T16:53:36.124" v="1322" actId="478"/>
          <ac:picMkLst>
            <pc:docMk/>
            <pc:sldMk cId="2341652735" sldId="289"/>
            <ac:picMk id="8" creationId="{C980382B-0558-4AF3-B9E8-E760E2F9C890}"/>
          </ac:picMkLst>
        </pc:picChg>
        <pc:picChg chg="add mod">
          <ac:chgData name="Felix Freter" userId="31fb9605393e79cd" providerId="LiveId" clId="{42CBECDB-49FA-44E2-B180-4F52FC29FA98}" dt="2023-06-26T16:54:22.363" v="1325" actId="962"/>
          <ac:picMkLst>
            <pc:docMk/>
            <pc:sldMk cId="2341652735" sldId="289"/>
            <ac:picMk id="12" creationId="{F44D200C-0099-C9D0-FB57-02A4B390255F}"/>
          </ac:picMkLst>
        </pc:picChg>
      </pc:sldChg>
      <pc:sldChg chg="addSp delSp modSp add del mod">
        <pc:chgData name="Felix Freter" userId="31fb9605393e79cd" providerId="LiveId" clId="{42CBECDB-49FA-44E2-B180-4F52FC29FA98}" dt="2023-06-26T18:50:48.355" v="2371" actId="47"/>
        <pc:sldMkLst>
          <pc:docMk/>
          <pc:sldMk cId="3074206311" sldId="290"/>
        </pc:sldMkLst>
        <pc:spChg chg="mod">
          <ac:chgData name="Felix Freter" userId="31fb9605393e79cd" providerId="LiveId" clId="{42CBECDB-49FA-44E2-B180-4F52FC29FA98}" dt="2023-06-26T17:00:12.949" v="1772" actId="20577"/>
          <ac:spMkLst>
            <pc:docMk/>
            <pc:sldMk cId="3074206311" sldId="290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6:54:58.204" v="1332"/>
          <ac:spMkLst>
            <pc:docMk/>
            <pc:sldMk cId="3074206311" sldId="290"/>
            <ac:spMk id="5" creationId="{5CE156A6-EBAE-9958-D09D-B4669ADCD26F}"/>
          </ac:spMkLst>
        </pc:spChg>
        <pc:picChg chg="add mod">
          <ac:chgData name="Felix Freter" userId="31fb9605393e79cd" providerId="LiveId" clId="{42CBECDB-49FA-44E2-B180-4F52FC29FA98}" dt="2023-06-26T16:54:58.204" v="1332"/>
          <ac:picMkLst>
            <pc:docMk/>
            <pc:sldMk cId="3074206311" sldId="290"/>
            <ac:picMk id="6" creationId="{994E022A-1EEB-66B1-5D2C-F13861B6C134}"/>
          </ac:picMkLst>
        </pc:picChg>
        <pc:picChg chg="del">
          <ac:chgData name="Felix Freter" userId="31fb9605393e79cd" providerId="LiveId" clId="{42CBECDB-49FA-44E2-B180-4F52FC29FA98}" dt="2023-06-26T16:54:56.414" v="1331" actId="478"/>
          <ac:picMkLst>
            <pc:docMk/>
            <pc:sldMk cId="3074206311" sldId="290"/>
            <ac:picMk id="8" creationId="{A20FE8BC-1B44-E38B-C4F3-73EFEF269427}"/>
          </ac:picMkLst>
        </pc:picChg>
      </pc:sldChg>
      <pc:sldChg chg="addSp delSp modSp add del mod">
        <pc:chgData name="Felix Freter" userId="31fb9605393e79cd" providerId="LiveId" clId="{42CBECDB-49FA-44E2-B180-4F52FC29FA98}" dt="2023-06-26T18:50:47.962" v="2370" actId="47"/>
        <pc:sldMkLst>
          <pc:docMk/>
          <pc:sldMk cId="3774513428" sldId="291"/>
        </pc:sldMkLst>
        <pc:spChg chg="mod">
          <ac:chgData name="Felix Freter" userId="31fb9605393e79cd" providerId="LiveId" clId="{42CBECDB-49FA-44E2-B180-4F52FC29FA98}" dt="2023-06-26T17:00:25.502" v="1778" actId="20577"/>
          <ac:spMkLst>
            <pc:docMk/>
            <pc:sldMk cId="3774513428" sldId="291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6:54:41.458" v="1327" actId="931"/>
          <ac:spMkLst>
            <pc:docMk/>
            <pc:sldMk cId="3774513428" sldId="291"/>
            <ac:spMk id="5" creationId="{36BE7514-6FC6-444B-C647-E6C0B1F01D3C}"/>
          </ac:spMkLst>
        </pc:spChg>
        <pc:spChg chg="add del mod">
          <ac:chgData name="Felix Freter" userId="31fb9605393e79cd" providerId="LiveId" clId="{42CBECDB-49FA-44E2-B180-4F52FC29FA98}" dt="2023-06-26T16:55:12.481" v="1333" actId="931"/>
          <ac:spMkLst>
            <pc:docMk/>
            <pc:sldMk cId="3774513428" sldId="291"/>
            <ac:spMk id="10" creationId="{AEB5FE7D-BB45-A548-FCCA-4A829E7A1395}"/>
          </ac:spMkLst>
        </pc:spChg>
        <pc:picChg chg="del">
          <ac:chgData name="Felix Freter" userId="31fb9605393e79cd" providerId="LiveId" clId="{42CBECDB-49FA-44E2-B180-4F52FC29FA98}" dt="2023-06-26T16:54:26.083" v="1326" actId="478"/>
          <ac:picMkLst>
            <pc:docMk/>
            <pc:sldMk cId="3774513428" sldId="291"/>
            <ac:picMk id="7" creationId="{F5AC1F58-F783-CB61-5382-0CA11D7F0ACF}"/>
          </ac:picMkLst>
        </pc:picChg>
        <pc:picChg chg="add del mod">
          <ac:chgData name="Felix Freter" userId="31fb9605393e79cd" providerId="LiveId" clId="{42CBECDB-49FA-44E2-B180-4F52FC29FA98}" dt="2023-06-26T16:54:53.551" v="1330" actId="21"/>
          <ac:picMkLst>
            <pc:docMk/>
            <pc:sldMk cId="3774513428" sldId="291"/>
            <ac:picMk id="8" creationId="{2CA99239-D02C-B670-8EE1-D81F0B94B711}"/>
          </ac:picMkLst>
        </pc:picChg>
        <pc:picChg chg="add mod">
          <ac:chgData name="Felix Freter" userId="31fb9605393e79cd" providerId="LiveId" clId="{42CBECDB-49FA-44E2-B180-4F52FC29FA98}" dt="2023-06-26T16:55:13.385" v="1335" actId="962"/>
          <ac:picMkLst>
            <pc:docMk/>
            <pc:sldMk cId="3774513428" sldId="291"/>
            <ac:picMk id="12" creationId="{9FC4FBAC-AE77-0271-355C-F2A7BC03DA3F}"/>
          </ac:picMkLst>
        </pc:picChg>
      </pc:sldChg>
      <pc:sldChg chg="addSp delSp modSp add del mod">
        <pc:chgData name="Felix Freter" userId="31fb9605393e79cd" providerId="LiveId" clId="{42CBECDB-49FA-44E2-B180-4F52FC29FA98}" dt="2023-06-26T18:50:47.617" v="2369" actId="47"/>
        <pc:sldMkLst>
          <pc:docMk/>
          <pc:sldMk cId="715777382" sldId="293"/>
        </pc:sldMkLst>
        <pc:spChg chg="mod">
          <ac:chgData name="Felix Freter" userId="31fb9605393e79cd" providerId="LiveId" clId="{42CBECDB-49FA-44E2-B180-4F52FC29FA98}" dt="2023-06-26T17:03:59.498" v="1961" actId="20577"/>
          <ac:spMkLst>
            <pc:docMk/>
            <pc:sldMk cId="715777382" sldId="293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7:00:54.008" v="1780" actId="931"/>
          <ac:spMkLst>
            <pc:docMk/>
            <pc:sldMk cId="715777382" sldId="293"/>
            <ac:spMk id="5" creationId="{31A9081A-8419-F481-1E2A-DDB019A786D5}"/>
          </ac:spMkLst>
        </pc:spChg>
        <pc:picChg chg="del">
          <ac:chgData name="Felix Freter" userId="31fb9605393e79cd" providerId="LiveId" clId="{42CBECDB-49FA-44E2-B180-4F52FC29FA98}" dt="2023-06-26T17:00:39.325" v="1779" actId="478"/>
          <ac:picMkLst>
            <pc:docMk/>
            <pc:sldMk cId="715777382" sldId="293"/>
            <ac:picMk id="6" creationId="{06882946-C26D-BF70-7C22-DEAEEFE8CDAA}"/>
          </ac:picMkLst>
        </pc:picChg>
        <pc:picChg chg="add mod">
          <ac:chgData name="Felix Freter" userId="31fb9605393e79cd" providerId="LiveId" clId="{42CBECDB-49FA-44E2-B180-4F52FC29FA98}" dt="2023-06-26T17:00:54.981" v="1782" actId="962"/>
          <ac:picMkLst>
            <pc:docMk/>
            <pc:sldMk cId="715777382" sldId="293"/>
            <ac:picMk id="8" creationId="{F2895F69-58FA-FCFD-053B-DECF8B518236}"/>
          </ac:picMkLst>
        </pc:picChg>
      </pc:sldChg>
      <pc:sldChg chg="addSp delSp modSp add del mod">
        <pc:chgData name="Felix Freter" userId="31fb9605393e79cd" providerId="LiveId" clId="{42CBECDB-49FA-44E2-B180-4F52FC29FA98}" dt="2023-06-26T18:50:47.272" v="2368" actId="47"/>
        <pc:sldMkLst>
          <pc:docMk/>
          <pc:sldMk cId="3546652756" sldId="294"/>
        </pc:sldMkLst>
        <pc:spChg chg="mod">
          <ac:chgData name="Felix Freter" userId="31fb9605393e79cd" providerId="LiveId" clId="{42CBECDB-49FA-44E2-B180-4F52FC29FA98}" dt="2023-06-26T17:04:14.184" v="1963" actId="20577"/>
          <ac:spMkLst>
            <pc:docMk/>
            <pc:sldMk cId="3546652756" sldId="294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7:02:35.138" v="1914" actId="931"/>
          <ac:spMkLst>
            <pc:docMk/>
            <pc:sldMk cId="3546652756" sldId="294"/>
            <ac:spMk id="5" creationId="{1D4C0A9A-B375-5849-8975-F62556AC4ED1}"/>
          </ac:spMkLst>
        </pc:spChg>
        <pc:picChg chg="del mod">
          <ac:chgData name="Felix Freter" userId="31fb9605393e79cd" providerId="LiveId" clId="{42CBECDB-49FA-44E2-B180-4F52FC29FA98}" dt="2023-06-26T17:02:25.214" v="1913" actId="478"/>
          <ac:picMkLst>
            <pc:docMk/>
            <pc:sldMk cId="3546652756" sldId="294"/>
            <ac:picMk id="7" creationId="{115C2576-6BC7-6D37-48EB-9E356C763C9F}"/>
          </ac:picMkLst>
        </pc:picChg>
        <pc:picChg chg="add mod">
          <ac:chgData name="Felix Freter" userId="31fb9605393e79cd" providerId="LiveId" clId="{42CBECDB-49FA-44E2-B180-4F52FC29FA98}" dt="2023-06-26T17:02:36.188" v="1916" actId="962"/>
          <ac:picMkLst>
            <pc:docMk/>
            <pc:sldMk cId="3546652756" sldId="294"/>
            <ac:picMk id="8" creationId="{F7DE6B5D-734E-9890-F17E-49B6F7FFF847}"/>
          </ac:picMkLst>
        </pc:picChg>
      </pc:sldChg>
      <pc:sldChg chg="addSp delSp modSp add del mod">
        <pc:chgData name="Felix Freter" userId="31fb9605393e79cd" providerId="LiveId" clId="{42CBECDB-49FA-44E2-B180-4F52FC29FA98}" dt="2023-06-26T18:50:46.895" v="2367" actId="47"/>
        <pc:sldMkLst>
          <pc:docMk/>
          <pc:sldMk cId="2027946962" sldId="295"/>
        </pc:sldMkLst>
        <pc:spChg chg="mod">
          <ac:chgData name="Felix Freter" userId="31fb9605393e79cd" providerId="LiveId" clId="{42CBECDB-49FA-44E2-B180-4F52FC29FA98}" dt="2023-06-26T17:05:41.298" v="2079" actId="2710"/>
          <ac:spMkLst>
            <pc:docMk/>
            <pc:sldMk cId="2027946962" sldId="295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7:04:27.709" v="1965" actId="931"/>
          <ac:spMkLst>
            <pc:docMk/>
            <pc:sldMk cId="2027946962" sldId="295"/>
            <ac:spMk id="5" creationId="{94AF9D98-F1FB-9987-1E14-D7CEFC3B1B04}"/>
          </ac:spMkLst>
        </pc:spChg>
        <pc:picChg chg="add mod">
          <ac:chgData name="Felix Freter" userId="31fb9605393e79cd" providerId="LiveId" clId="{42CBECDB-49FA-44E2-B180-4F52FC29FA98}" dt="2023-06-26T17:04:28.610" v="1967" actId="962"/>
          <ac:picMkLst>
            <pc:docMk/>
            <pc:sldMk cId="2027946962" sldId="295"/>
            <ac:picMk id="7" creationId="{48D41070-588E-323C-2051-09D08AE22DD7}"/>
          </ac:picMkLst>
        </pc:picChg>
        <pc:picChg chg="del">
          <ac:chgData name="Felix Freter" userId="31fb9605393e79cd" providerId="LiveId" clId="{42CBECDB-49FA-44E2-B180-4F52FC29FA98}" dt="2023-06-26T17:04:18.354" v="1964" actId="478"/>
          <ac:picMkLst>
            <pc:docMk/>
            <pc:sldMk cId="2027946962" sldId="295"/>
            <ac:picMk id="12" creationId="{0D8DF142-63AD-AF79-8545-FE4402FB4B56}"/>
          </ac:picMkLst>
        </pc:picChg>
      </pc:sldChg>
      <pc:sldChg chg="addSp delSp modSp mod">
        <pc:chgData name="Felix Freter" userId="31fb9605393e79cd" providerId="LiveId" clId="{42CBECDB-49FA-44E2-B180-4F52FC29FA98}" dt="2023-06-26T16:47:00.515" v="1081" actId="20577"/>
        <pc:sldMkLst>
          <pc:docMk/>
          <pc:sldMk cId="2294269980" sldId="299"/>
        </pc:sldMkLst>
        <pc:spChg chg="mod">
          <ac:chgData name="Felix Freter" userId="31fb9605393e79cd" providerId="LiveId" clId="{42CBECDB-49FA-44E2-B180-4F52FC29FA98}" dt="2023-06-26T16:47:00.515" v="1081" actId="20577"/>
          <ac:spMkLst>
            <pc:docMk/>
            <pc:sldMk cId="2294269980" sldId="299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43:50.777" v="912" actId="931"/>
          <ac:spMkLst>
            <pc:docMk/>
            <pc:sldMk cId="2294269980" sldId="299"/>
            <ac:spMk id="5" creationId="{1862144F-56D4-0CE2-DE49-846B08E7BC13}"/>
          </ac:spMkLst>
        </pc:spChg>
        <pc:picChg chg="del">
          <ac:chgData name="Felix Freter" userId="31fb9605393e79cd" providerId="LiveId" clId="{42CBECDB-49FA-44E2-B180-4F52FC29FA98}" dt="2023-06-26T16:43:16.674" v="905" actId="478"/>
          <ac:picMkLst>
            <pc:docMk/>
            <pc:sldMk cId="2294269980" sldId="299"/>
            <ac:picMk id="6" creationId="{22644A03-2F7A-1C05-8756-BA3A01759B86}"/>
          </ac:picMkLst>
        </pc:picChg>
        <pc:picChg chg="add mod">
          <ac:chgData name="Felix Freter" userId="31fb9605393e79cd" providerId="LiveId" clId="{42CBECDB-49FA-44E2-B180-4F52FC29FA98}" dt="2023-06-26T16:43:51.788" v="914" actId="962"/>
          <ac:picMkLst>
            <pc:docMk/>
            <pc:sldMk cId="2294269980" sldId="299"/>
            <ac:picMk id="8" creationId="{5C8113BC-51F1-2E14-6363-917583DE7949}"/>
          </ac:picMkLst>
        </pc:picChg>
      </pc:sldChg>
      <pc:sldChg chg="addSp delSp modSp mod">
        <pc:chgData name="Felix Freter" userId="31fb9605393e79cd" providerId="LiveId" clId="{42CBECDB-49FA-44E2-B180-4F52FC29FA98}" dt="2023-06-26T18:47:35.377" v="2311" actId="27636"/>
        <pc:sldMkLst>
          <pc:docMk/>
          <pc:sldMk cId="3290878424" sldId="302"/>
        </pc:sldMkLst>
        <pc:spChg chg="mod">
          <ac:chgData name="Felix Freter" userId="31fb9605393e79cd" providerId="LiveId" clId="{42CBECDB-49FA-44E2-B180-4F52FC29FA98}" dt="2023-06-26T18:47:35.377" v="2311" actId="27636"/>
          <ac:spMkLst>
            <pc:docMk/>
            <pc:sldMk cId="3290878424" sldId="302"/>
            <ac:spMk id="4" creationId="{430345F7-DBB9-A6DE-DAF3-5339E603A51C}"/>
          </ac:spMkLst>
        </pc:spChg>
        <pc:spChg chg="add del mod">
          <ac:chgData name="Felix Freter" userId="31fb9605393e79cd" providerId="LiveId" clId="{42CBECDB-49FA-44E2-B180-4F52FC29FA98}" dt="2023-06-26T16:12:13.569" v="17" actId="931"/>
          <ac:spMkLst>
            <pc:docMk/>
            <pc:sldMk cId="3290878424" sldId="302"/>
            <ac:spMk id="6" creationId="{8186BCB2-7BE8-47B3-E0CF-23F4791914EA}"/>
          </ac:spMkLst>
        </pc:spChg>
        <pc:picChg chg="add mod ord">
          <ac:chgData name="Felix Freter" userId="31fb9605393e79cd" providerId="LiveId" clId="{42CBECDB-49FA-44E2-B180-4F52FC29FA98}" dt="2023-06-26T16:12:16.865" v="20" actId="167"/>
          <ac:picMkLst>
            <pc:docMk/>
            <pc:sldMk cId="3290878424" sldId="302"/>
            <ac:picMk id="8" creationId="{753B8A38-8766-1C21-8209-21E735D7691E}"/>
          </ac:picMkLst>
        </pc:picChg>
        <pc:picChg chg="del">
          <ac:chgData name="Felix Freter" userId="31fb9605393e79cd" providerId="LiveId" clId="{42CBECDB-49FA-44E2-B180-4F52FC29FA98}" dt="2023-06-26T16:12:07.952" v="16" actId="478"/>
          <ac:picMkLst>
            <pc:docMk/>
            <pc:sldMk cId="3290878424" sldId="302"/>
            <ac:picMk id="10" creationId="{4D09D0E5-BF03-A532-6A27-A051745A1B56}"/>
          </ac:picMkLst>
        </pc:picChg>
      </pc:sldChg>
      <pc:sldChg chg="modSp mod">
        <pc:chgData name="Felix Freter" userId="31fb9605393e79cd" providerId="LiveId" clId="{42CBECDB-49FA-44E2-B180-4F52FC29FA98}" dt="2023-06-26T18:49:32.529" v="2339" actId="27636"/>
        <pc:sldMkLst>
          <pc:docMk/>
          <pc:sldMk cId="3165265893" sldId="304"/>
        </pc:sldMkLst>
        <pc:spChg chg="mod">
          <ac:chgData name="Felix Freter" userId="31fb9605393e79cd" providerId="LiveId" clId="{42CBECDB-49FA-44E2-B180-4F52FC29FA98}" dt="2023-06-26T18:49:32.529" v="2339" actId="27636"/>
          <ac:spMkLst>
            <pc:docMk/>
            <pc:sldMk cId="3165265893" sldId="304"/>
            <ac:spMk id="4" creationId="{883568FC-D13E-8A3C-5028-9257490D52DC}"/>
          </ac:spMkLst>
        </pc:spChg>
      </pc:sldChg>
      <pc:sldChg chg="addSp delSp modSp mod">
        <pc:chgData name="Felix Freter" userId="31fb9605393e79cd" providerId="LiveId" clId="{42CBECDB-49FA-44E2-B180-4F52FC29FA98}" dt="2023-06-26T18:48:37.523" v="2323" actId="2710"/>
        <pc:sldMkLst>
          <pc:docMk/>
          <pc:sldMk cId="642977302" sldId="310"/>
        </pc:sldMkLst>
        <pc:spChg chg="mod">
          <ac:chgData name="Felix Freter" userId="31fb9605393e79cd" providerId="LiveId" clId="{42CBECDB-49FA-44E2-B180-4F52FC29FA98}" dt="2023-06-26T18:48:37.523" v="2323" actId="2710"/>
          <ac:spMkLst>
            <pc:docMk/>
            <pc:sldMk cId="642977302" sldId="310"/>
            <ac:spMk id="4" creationId="{5417A866-9B96-C4D6-52C6-4749F091BFD5}"/>
          </ac:spMkLst>
        </pc:spChg>
        <pc:spChg chg="add del mod">
          <ac:chgData name="Felix Freter" userId="31fb9605393e79cd" providerId="LiveId" clId="{42CBECDB-49FA-44E2-B180-4F52FC29FA98}" dt="2023-06-26T16:13:34.070" v="34" actId="931"/>
          <ac:spMkLst>
            <pc:docMk/>
            <pc:sldMk cId="642977302" sldId="310"/>
            <ac:spMk id="5" creationId="{2ABDF8FF-B3BA-B9E9-CF83-5DEF49C1E5EC}"/>
          </ac:spMkLst>
        </pc:spChg>
        <pc:picChg chg="del">
          <ac:chgData name="Felix Freter" userId="31fb9605393e79cd" providerId="LiveId" clId="{42CBECDB-49FA-44E2-B180-4F52FC29FA98}" dt="2023-06-26T16:13:23.047" v="33" actId="478"/>
          <ac:picMkLst>
            <pc:docMk/>
            <pc:sldMk cId="642977302" sldId="310"/>
            <ac:picMk id="6" creationId="{9E58CC60-3143-4279-140E-B0B7587DF164}"/>
          </ac:picMkLst>
        </pc:picChg>
        <pc:picChg chg="add mod ord">
          <ac:chgData name="Felix Freter" userId="31fb9605393e79cd" providerId="LiveId" clId="{42CBECDB-49FA-44E2-B180-4F52FC29FA98}" dt="2023-06-26T16:13:38.852" v="37" actId="167"/>
          <ac:picMkLst>
            <pc:docMk/>
            <pc:sldMk cId="642977302" sldId="310"/>
            <ac:picMk id="8" creationId="{A05CB3FF-7204-DA93-6C43-13873F8F9B9D}"/>
          </ac:picMkLst>
        </pc:picChg>
      </pc:sldChg>
      <pc:sldChg chg="addSp delSp modSp mod">
        <pc:chgData name="Felix Freter" userId="31fb9605393e79cd" providerId="LiveId" clId="{42CBECDB-49FA-44E2-B180-4F52FC29FA98}" dt="2023-06-26T17:58:26.504" v="2192" actId="20577"/>
        <pc:sldMkLst>
          <pc:docMk/>
          <pc:sldMk cId="3366905000" sldId="311"/>
        </pc:sldMkLst>
        <pc:spChg chg="mod">
          <ac:chgData name="Felix Freter" userId="31fb9605393e79cd" providerId="LiveId" clId="{42CBECDB-49FA-44E2-B180-4F52FC29FA98}" dt="2023-06-26T17:56:11.972" v="2086" actId="20577"/>
          <ac:spMkLst>
            <pc:docMk/>
            <pc:sldMk cId="3366905000" sldId="311"/>
            <ac:spMk id="2" creationId="{26D6170D-87C2-4408-26B4-90E1BDC3112E}"/>
          </ac:spMkLst>
        </pc:spChg>
        <pc:spChg chg="del">
          <ac:chgData name="Felix Freter" userId="31fb9605393e79cd" providerId="LiveId" clId="{42CBECDB-49FA-44E2-B180-4F52FC29FA98}" dt="2023-06-26T17:21:13.538" v="2085" actId="478"/>
          <ac:spMkLst>
            <pc:docMk/>
            <pc:sldMk cId="3366905000" sldId="311"/>
            <ac:spMk id="3" creationId="{9673858C-9E87-1766-F27D-CBA8D9EC2A2E}"/>
          </ac:spMkLst>
        </pc:spChg>
        <pc:spChg chg="mod">
          <ac:chgData name="Felix Freter" userId="31fb9605393e79cd" providerId="LiveId" clId="{42CBECDB-49FA-44E2-B180-4F52FC29FA98}" dt="2023-06-26T17:58:26.504" v="2192" actId="20577"/>
          <ac:spMkLst>
            <pc:docMk/>
            <pc:sldMk cId="3366905000" sldId="311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7:57:28.208" v="2088" actId="931"/>
          <ac:spMkLst>
            <pc:docMk/>
            <pc:sldMk cId="3366905000" sldId="311"/>
            <ac:spMk id="6" creationId="{7375C8C9-8EB5-0647-EE56-CD310AFCFF1C}"/>
          </ac:spMkLst>
        </pc:spChg>
        <pc:picChg chg="del">
          <ac:chgData name="Felix Freter" userId="31fb9605393e79cd" providerId="LiveId" clId="{42CBECDB-49FA-44E2-B180-4F52FC29FA98}" dt="2023-06-26T17:56:13.189" v="2087" actId="478"/>
          <ac:picMkLst>
            <pc:docMk/>
            <pc:sldMk cId="3366905000" sldId="311"/>
            <ac:picMk id="8" creationId="{735706DC-16D1-B94A-1539-4B5723F9EC48}"/>
          </ac:picMkLst>
        </pc:picChg>
        <pc:picChg chg="add mod">
          <ac:chgData name="Felix Freter" userId="31fb9605393e79cd" providerId="LiveId" clId="{42CBECDB-49FA-44E2-B180-4F52FC29FA98}" dt="2023-06-26T17:57:29.097" v="2090" actId="962"/>
          <ac:picMkLst>
            <pc:docMk/>
            <pc:sldMk cId="3366905000" sldId="311"/>
            <ac:picMk id="9" creationId="{E1D85873-51E6-995A-C257-7A6308EA362D}"/>
          </ac:picMkLst>
        </pc:picChg>
      </pc:sldChg>
      <pc:sldChg chg="addSp delSp modSp del mod">
        <pc:chgData name="Felix Freter" userId="31fb9605393e79cd" providerId="LiveId" clId="{42CBECDB-49FA-44E2-B180-4F52FC29FA98}" dt="2023-06-26T16:53:13.519" v="1317" actId="47"/>
        <pc:sldMkLst>
          <pc:docMk/>
          <pc:sldMk cId="610469195" sldId="313"/>
        </pc:sldMkLst>
        <pc:spChg chg="add del mod">
          <ac:chgData name="Felix Freter" userId="31fb9605393e79cd" providerId="LiveId" clId="{42CBECDB-49FA-44E2-B180-4F52FC29FA98}" dt="2023-06-26T16:51:48.889" v="1242" actId="931"/>
          <ac:spMkLst>
            <pc:docMk/>
            <pc:sldMk cId="610469195" sldId="313"/>
            <ac:spMk id="5" creationId="{207306F9-D835-7BEC-AEFE-D98803AF8289}"/>
          </ac:spMkLst>
        </pc:spChg>
        <pc:spChg chg="add del mod">
          <ac:chgData name="Felix Freter" userId="31fb9605393e79cd" providerId="LiveId" clId="{42CBECDB-49FA-44E2-B180-4F52FC29FA98}" dt="2023-06-26T16:52:15.092" v="1246" actId="21"/>
          <ac:spMkLst>
            <pc:docMk/>
            <pc:sldMk cId="610469195" sldId="313"/>
            <ac:spMk id="10" creationId="{D000EE1A-5898-50FB-581A-538CB625D6F6}"/>
          </ac:spMkLst>
        </pc:spChg>
        <pc:picChg chg="add del mod">
          <ac:chgData name="Felix Freter" userId="31fb9605393e79cd" providerId="LiveId" clId="{42CBECDB-49FA-44E2-B180-4F52FC29FA98}" dt="2023-06-26T16:52:15.092" v="1246" actId="21"/>
          <ac:picMkLst>
            <pc:docMk/>
            <pc:sldMk cId="610469195" sldId="313"/>
            <ac:picMk id="7" creationId="{8CC80A90-A6FB-D4BD-2CA2-0B442927261B}"/>
          </ac:picMkLst>
        </pc:picChg>
        <pc:picChg chg="del">
          <ac:chgData name="Felix Freter" userId="31fb9605393e79cd" providerId="LiveId" clId="{42CBECDB-49FA-44E2-B180-4F52FC29FA98}" dt="2023-06-26T16:50:37.152" v="1241" actId="478"/>
          <ac:picMkLst>
            <pc:docMk/>
            <pc:sldMk cId="610469195" sldId="313"/>
            <ac:picMk id="8" creationId="{EFF00A00-5F45-BEFC-FBCA-0CC1EC6BBADB}"/>
          </ac:picMkLst>
        </pc:picChg>
      </pc:sldChg>
      <pc:sldChg chg="addSp delSp modSp mod modClrScheme chgLayout">
        <pc:chgData name="Felix Freter" userId="31fb9605393e79cd" providerId="LiveId" clId="{42CBECDB-49FA-44E2-B180-4F52FC29FA98}" dt="2023-06-26T18:55:52.207" v="2438" actId="478"/>
        <pc:sldMkLst>
          <pc:docMk/>
          <pc:sldMk cId="2101870381" sldId="314"/>
        </pc:sldMkLst>
        <pc:spChg chg="mod ord">
          <ac:chgData name="Felix Freter" userId="31fb9605393e79cd" providerId="LiveId" clId="{42CBECDB-49FA-44E2-B180-4F52FC29FA98}" dt="2023-06-26T18:54:28.187" v="2405" actId="27636"/>
          <ac:spMkLst>
            <pc:docMk/>
            <pc:sldMk cId="2101870381" sldId="314"/>
            <ac:spMk id="2" creationId="{A5FDBDB6-005B-BA47-0C2A-177122038840}"/>
          </ac:spMkLst>
        </pc:spChg>
        <pc:spChg chg="mod ord">
          <ac:chgData name="Felix Freter" userId="31fb9605393e79cd" providerId="LiveId" clId="{42CBECDB-49FA-44E2-B180-4F52FC29FA98}" dt="2023-06-26T18:52:11.556" v="2382" actId="700"/>
          <ac:spMkLst>
            <pc:docMk/>
            <pc:sldMk cId="2101870381" sldId="314"/>
            <ac:spMk id="3" creationId="{64B211B2-F549-0D91-8398-0544AB824386}"/>
          </ac:spMkLst>
        </pc:spChg>
        <pc:spChg chg="add del mod">
          <ac:chgData name="Felix Freter" userId="31fb9605393e79cd" providerId="LiveId" clId="{42CBECDB-49FA-44E2-B180-4F52FC29FA98}" dt="2023-06-26T17:06:16.102" v="2082" actId="931"/>
          <ac:spMkLst>
            <pc:docMk/>
            <pc:sldMk cId="2101870381" sldId="314"/>
            <ac:spMk id="4" creationId="{95960C16-A4A1-DED7-122B-7E14DA12C6BE}"/>
          </ac:spMkLst>
        </pc:spChg>
        <pc:spChg chg="mod ord">
          <ac:chgData name="Felix Freter" userId="31fb9605393e79cd" providerId="LiveId" clId="{42CBECDB-49FA-44E2-B180-4F52FC29FA98}" dt="2023-06-26T18:52:11.556" v="2382" actId="700"/>
          <ac:spMkLst>
            <pc:docMk/>
            <pc:sldMk cId="2101870381" sldId="314"/>
            <ac:spMk id="4" creationId="{F2682B39-17EA-FFBA-52FB-F5FB039CF889}"/>
          </ac:spMkLst>
        </pc:spChg>
        <pc:spChg chg="add del mod ord">
          <ac:chgData name="Felix Freter" userId="31fb9605393e79cd" providerId="LiveId" clId="{42CBECDB-49FA-44E2-B180-4F52FC29FA98}" dt="2023-06-26T18:55:52.207" v="2438" actId="478"/>
          <ac:spMkLst>
            <pc:docMk/>
            <pc:sldMk cId="2101870381" sldId="314"/>
            <ac:spMk id="5" creationId="{C4960BFB-DAE7-A1E7-59F9-571150304B10}"/>
          </ac:spMkLst>
        </pc:spChg>
        <pc:picChg chg="del mod">
          <ac:chgData name="Felix Freter" userId="31fb9605393e79cd" providerId="LiveId" clId="{42CBECDB-49FA-44E2-B180-4F52FC29FA98}" dt="2023-06-26T17:05:45.081" v="2081" actId="478"/>
          <ac:picMkLst>
            <pc:docMk/>
            <pc:sldMk cId="2101870381" sldId="314"/>
            <ac:picMk id="5" creationId="{75EE403A-608E-0660-911F-CF7703D4941F}"/>
          </ac:picMkLst>
        </pc:picChg>
        <pc:picChg chg="add mod ord modCrop">
          <ac:chgData name="Felix Freter" userId="31fb9605393e79cd" providerId="LiveId" clId="{42CBECDB-49FA-44E2-B180-4F52FC29FA98}" dt="2023-06-26T18:53:23.851" v="2396" actId="732"/>
          <ac:picMkLst>
            <pc:docMk/>
            <pc:sldMk cId="2101870381" sldId="314"/>
            <ac:picMk id="7" creationId="{5097F888-D507-9189-100F-C83BB2C17354}"/>
          </ac:picMkLst>
        </pc:picChg>
      </pc:sldChg>
      <pc:sldChg chg="addSp delSp modSp new mod modClrScheme chgLayout">
        <pc:chgData name="Felix Freter" userId="31fb9605393e79cd" providerId="LiveId" clId="{42CBECDB-49FA-44E2-B180-4F52FC29FA98}" dt="2023-06-27T05:23:56.144" v="2623" actId="1076"/>
        <pc:sldMkLst>
          <pc:docMk/>
          <pc:sldMk cId="1810704062" sldId="315"/>
        </pc:sldMkLst>
        <pc:spChg chg="del mod ord">
          <ac:chgData name="Felix Freter" userId="31fb9605393e79cd" providerId="LiveId" clId="{42CBECDB-49FA-44E2-B180-4F52FC29FA98}" dt="2023-06-26T16:18:24.131" v="88" actId="700"/>
          <ac:spMkLst>
            <pc:docMk/>
            <pc:sldMk cId="1810704062" sldId="315"/>
            <ac:spMk id="2" creationId="{B8E28BCF-0B37-F93B-6778-D0CE0DA918AE}"/>
          </ac:spMkLst>
        </pc:spChg>
        <pc:spChg chg="add mod ord">
          <ac:chgData name="Felix Freter" userId="31fb9605393e79cd" providerId="LiveId" clId="{42CBECDB-49FA-44E2-B180-4F52FC29FA98}" dt="2023-06-26T16:19:14.315" v="142"/>
          <ac:spMkLst>
            <pc:docMk/>
            <pc:sldMk cId="1810704062" sldId="315"/>
            <ac:spMk id="3" creationId="{F35B0FC8-1A97-035D-1FF8-2D7D60F77D85}"/>
          </ac:spMkLst>
        </pc:spChg>
        <pc:spChg chg="add del mod ord">
          <ac:chgData name="Felix Freter" userId="31fb9605393e79cd" providerId="LiveId" clId="{42CBECDB-49FA-44E2-B180-4F52FC29FA98}" dt="2023-06-26T16:19:06.421" v="141" actId="478"/>
          <ac:spMkLst>
            <pc:docMk/>
            <pc:sldMk cId="1810704062" sldId="315"/>
            <ac:spMk id="4" creationId="{45430DC3-0496-1A9E-CD56-DECDC4FAC0CD}"/>
          </ac:spMkLst>
        </pc:spChg>
        <pc:spChg chg="add del mod ord">
          <ac:chgData name="Felix Freter" userId="31fb9605393e79cd" providerId="LiveId" clId="{42CBECDB-49FA-44E2-B180-4F52FC29FA98}" dt="2023-06-26T18:49:39.560" v="2344" actId="403"/>
          <ac:spMkLst>
            <pc:docMk/>
            <pc:sldMk cId="1810704062" sldId="315"/>
            <ac:spMk id="5" creationId="{40159A73-4A70-B948-6531-0BA3240112E0}"/>
          </ac:spMkLst>
        </pc:spChg>
        <pc:spChg chg="add mod ord">
          <ac:chgData name="Felix Freter" userId="31fb9605393e79cd" providerId="LiveId" clId="{42CBECDB-49FA-44E2-B180-4F52FC29FA98}" dt="2023-06-26T16:18:56.046" v="138" actId="20577"/>
          <ac:spMkLst>
            <pc:docMk/>
            <pc:sldMk cId="1810704062" sldId="315"/>
            <ac:spMk id="6" creationId="{7E3A6765-1E91-5641-E37D-436B4CC4F3F0}"/>
          </ac:spMkLst>
        </pc:spChg>
        <pc:spChg chg="add del mod ord">
          <ac:chgData name="Felix Freter" userId="31fb9605393e79cd" providerId="LiveId" clId="{42CBECDB-49FA-44E2-B180-4F52FC29FA98}" dt="2023-06-26T16:18:35.578" v="93"/>
          <ac:spMkLst>
            <pc:docMk/>
            <pc:sldMk cId="1810704062" sldId="315"/>
            <ac:spMk id="7" creationId="{75CB6EE3-977D-A02E-87F2-F5E1AF9CA5AA}"/>
          </ac:spMkLst>
        </pc:spChg>
        <pc:spChg chg="add del mod">
          <ac:chgData name="Felix Freter" userId="31fb9605393e79cd" providerId="LiveId" clId="{42CBECDB-49FA-44E2-B180-4F52FC29FA98}" dt="2023-06-27T05:13:05.765" v="2440" actId="931"/>
          <ac:spMkLst>
            <pc:docMk/>
            <pc:sldMk cId="1810704062" sldId="315"/>
            <ac:spMk id="8" creationId="{559478A4-F762-3054-D7CD-3D9A573A64EB}"/>
          </ac:spMkLst>
        </pc:spChg>
        <pc:picChg chg="add del mod">
          <ac:chgData name="Felix Freter" userId="31fb9605393e79cd" providerId="LiveId" clId="{42CBECDB-49FA-44E2-B180-4F52FC29FA98}" dt="2023-06-26T16:18:34.155" v="92"/>
          <ac:picMkLst>
            <pc:docMk/>
            <pc:sldMk cId="1810704062" sldId="315"/>
            <ac:picMk id="8" creationId="{120EFF96-B337-D674-9D8C-CF802D2F3410}"/>
          </ac:picMkLst>
        </pc:picChg>
        <pc:picChg chg="add del mod">
          <ac:chgData name="Felix Freter" userId="31fb9605393e79cd" providerId="LiveId" clId="{42CBECDB-49FA-44E2-B180-4F52FC29FA98}" dt="2023-06-27T05:12:43.209" v="2439" actId="478"/>
          <ac:picMkLst>
            <pc:docMk/>
            <pc:sldMk cId="1810704062" sldId="315"/>
            <ac:picMk id="9" creationId="{FFF31075-D4C1-B9A1-02BB-BC74EEE097C1}"/>
          </ac:picMkLst>
        </pc:picChg>
        <pc:picChg chg="add mod modCrop">
          <ac:chgData name="Felix Freter" userId="31fb9605393e79cd" providerId="LiveId" clId="{42CBECDB-49FA-44E2-B180-4F52FC29FA98}" dt="2023-06-27T05:23:56.144" v="2623" actId="1076"/>
          <ac:picMkLst>
            <pc:docMk/>
            <pc:sldMk cId="1810704062" sldId="315"/>
            <ac:picMk id="11" creationId="{4EFA34BE-6FC1-ADB3-DD00-F0155296B8A2}"/>
          </ac:picMkLst>
        </pc:picChg>
      </pc:sldChg>
      <pc:sldChg chg="addSp delSp modSp add mod">
        <pc:chgData name="Felix Freter" userId="31fb9605393e79cd" providerId="LiveId" clId="{42CBECDB-49FA-44E2-B180-4F52FC29FA98}" dt="2023-06-27T05:23:51.433" v="2622" actId="1076"/>
        <pc:sldMkLst>
          <pc:docMk/>
          <pc:sldMk cId="4283662914" sldId="316"/>
        </pc:sldMkLst>
        <pc:spChg chg="add del mod">
          <ac:chgData name="Felix Freter" userId="31fb9605393e79cd" providerId="LiveId" clId="{42CBECDB-49FA-44E2-B180-4F52FC29FA98}" dt="2023-06-26T16:19:33.904" v="149"/>
          <ac:spMkLst>
            <pc:docMk/>
            <pc:sldMk cId="4283662914" sldId="316"/>
            <ac:spMk id="4" creationId="{CC066EA2-2AC1-44E7-C184-A88F9EACA039}"/>
          </ac:spMkLst>
        </pc:spChg>
        <pc:spChg chg="mod">
          <ac:chgData name="Felix Freter" userId="31fb9605393e79cd" providerId="LiveId" clId="{42CBECDB-49FA-44E2-B180-4F52FC29FA98}" dt="2023-06-26T18:49:58.370" v="2352" actId="12"/>
          <ac:spMkLst>
            <pc:docMk/>
            <pc:sldMk cId="4283662914" sldId="316"/>
            <ac:spMk id="5" creationId="{40159A73-4A70-B948-6531-0BA3240112E0}"/>
          </ac:spMkLst>
        </pc:spChg>
        <pc:spChg chg="mod">
          <ac:chgData name="Felix Freter" userId="31fb9605393e79cd" providerId="LiveId" clId="{42CBECDB-49FA-44E2-B180-4F52FC29FA98}" dt="2023-06-26T16:19:49.047" v="164" actId="20577"/>
          <ac:spMkLst>
            <pc:docMk/>
            <pc:sldMk cId="4283662914" sldId="316"/>
            <ac:spMk id="6" creationId="{7E3A6765-1E91-5641-E37D-436B4CC4F3F0}"/>
          </ac:spMkLst>
        </pc:spChg>
        <pc:spChg chg="add del mod">
          <ac:chgData name="Felix Freter" userId="31fb9605393e79cd" providerId="LiveId" clId="{42CBECDB-49FA-44E2-B180-4F52FC29FA98}" dt="2023-06-27T05:15:59.514" v="2494" actId="931"/>
          <ac:spMkLst>
            <pc:docMk/>
            <pc:sldMk cId="4283662914" sldId="316"/>
            <ac:spMk id="9" creationId="{E4484B5B-4C38-3E43-8FF1-1F6B666196C8}"/>
          </ac:spMkLst>
        </pc:spChg>
        <pc:picChg chg="add del mod">
          <ac:chgData name="Felix Freter" userId="31fb9605393e79cd" providerId="LiveId" clId="{42CBECDB-49FA-44E2-B180-4F52FC29FA98}" dt="2023-06-26T16:19:32.687" v="148" actId="478"/>
          <ac:picMkLst>
            <pc:docMk/>
            <pc:sldMk cId="4283662914" sldId="316"/>
            <ac:picMk id="7" creationId="{41110D06-E194-072A-4149-6F864366AE0F}"/>
          </ac:picMkLst>
        </pc:picChg>
        <pc:picChg chg="add del mod">
          <ac:chgData name="Felix Freter" userId="31fb9605393e79cd" providerId="LiveId" clId="{42CBECDB-49FA-44E2-B180-4F52FC29FA98}" dt="2023-06-27T05:13:08.894" v="2443" actId="478"/>
          <ac:picMkLst>
            <pc:docMk/>
            <pc:sldMk cId="4283662914" sldId="316"/>
            <ac:picMk id="8" creationId="{19379228-20AD-11A8-AC5A-B0A6D726B7AB}"/>
          </ac:picMkLst>
        </pc:picChg>
        <pc:picChg chg="del">
          <ac:chgData name="Felix Freter" userId="31fb9605393e79cd" providerId="LiveId" clId="{42CBECDB-49FA-44E2-B180-4F52FC29FA98}" dt="2023-06-26T16:19:30.801" v="146" actId="478"/>
          <ac:picMkLst>
            <pc:docMk/>
            <pc:sldMk cId="4283662914" sldId="316"/>
            <ac:picMk id="9" creationId="{FFF31075-D4C1-B9A1-02BB-BC74EEE097C1}"/>
          </ac:picMkLst>
        </pc:picChg>
        <pc:picChg chg="add del mod modCrop">
          <ac:chgData name="Felix Freter" userId="31fb9605393e79cd" providerId="LiveId" clId="{42CBECDB-49FA-44E2-B180-4F52FC29FA98}" dt="2023-06-27T05:23:51.433" v="2622" actId="1076"/>
          <ac:picMkLst>
            <pc:docMk/>
            <pc:sldMk cId="4283662914" sldId="316"/>
            <ac:picMk id="11" creationId="{98F46103-8072-AB47-5139-125B490C2590}"/>
          </ac:picMkLst>
        </pc:picChg>
      </pc:sldChg>
      <pc:sldChg chg="addSp delSp modSp add del mod">
        <pc:chgData name="Felix Freter" userId="31fb9605393e79cd" providerId="LiveId" clId="{42CBECDB-49FA-44E2-B180-4F52FC29FA98}" dt="2023-06-26T18:50:50.181" v="2374" actId="47"/>
        <pc:sldMkLst>
          <pc:docMk/>
          <pc:sldMk cId="3214277833" sldId="317"/>
        </pc:sldMkLst>
        <pc:spChg chg="mod">
          <ac:chgData name="Felix Freter" userId="31fb9605393e79cd" providerId="LiveId" clId="{42CBECDB-49FA-44E2-B180-4F52FC29FA98}" dt="2023-06-26T16:53:06.723" v="1316" actId="2710"/>
          <ac:spMkLst>
            <pc:docMk/>
            <pc:sldMk cId="3214277833" sldId="317"/>
            <ac:spMk id="4" creationId="{17E398C1-0825-5FF8-71B9-1A6E0B3F7786}"/>
          </ac:spMkLst>
        </pc:spChg>
        <pc:spChg chg="add del mod">
          <ac:chgData name="Felix Freter" userId="31fb9605393e79cd" providerId="LiveId" clId="{42CBECDB-49FA-44E2-B180-4F52FC29FA98}" dt="2023-06-26T16:52:28.217" v="1251"/>
          <ac:spMkLst>
            <pc:docMk/>
            <pc:sldMk cId="3214277833" sldId="317"/>
            <ac:spMk id="5" creationId="{2F0BB2C2-731A-7C38-75CD-A2DFFD25C930}"/>
          </ac:spMkLst>
        </pc:spChg>
        <pc:picChg chg="add del mod">
          <ac:chgData name="Felix Freter" userId="31fb9605393e79cd" providerId="LiveId" clId="{42CBECDB-49FA-44E2-B180-4F52FC29FA98}" dt="2023-06-26T16:52:25.899" v="1250" actId="478"/>
          <ac:picMkLst>
            <pc:docMk/>
            <pc:sldMk cId="3214277833" sldId="317"/>
            <ac:picMk id="6" creationId="{02573ED1-62ED-9EAD-B299-4D65BC57D1BA}"/>
          </ac:picMkLst>
        </pc:picChg>
        <pc:picChg chg="add mod">
          <ac:chgData name="Felix Freter" userId="31fb9605393e79cd" providerId="LiveId" clId="{42CBECDB-49FA-44E2-B180-4F52FC29FA98}" dt="2023-06-26T16:52:28.217" v="1251"/>
          <ac:picMkLst>
            <pc:docMk/>
            <pc:sldMk cId="3214277833" sldId="317"/>
            <ac:picMk id="7" creationId="{257B04A8-BDE0-EF60-9652-3C5980C99C14}"/>
          </ac:picMkLst>
        </pc:picChg>
        <pc:picChg chg="del">
          <ac:chgData name="Felix Freter" userId="31fb9605393e79cd" providerId="LiveId" clId="{42CBECDB-49FA-44E2-B180-4F52FC29FA98}" dt="2023-06-26T16:52:24.046" v="1248" actId="478"/>
          <ac:picMkLst>
            <pc:docMk/>
            <pc:sldMk cId="3214277833" sldId="317"/>
            <ac:picMk id="8" creationId="{4391EE80-6F50-8A86-708D-C9804C1DA9F5}"/>
          </ac:picMkLst>
        </pc:picChg>
      </pc:sldChg>
      <pc:sldChg chg="del">
        <pc:chgData name="Felix Freter" userId="31fb9605393e79cd" providerId="LiveId" clId="{42CBECDB-49FA-44E2-B180-4F52FC29FA98}" dt="2023-06-26T18:55:33.642" v="2435" actId="47"/>
        <pc:sldMkLst>
          <pc:docMk/>
          <pc:sldMk cId="3260095395" sldId="319"/>
        </pc:sldMkLst>
      </pc:sldChg>
      <pc:sldChg chg="addSp delSp modSp add mod">
        <pc:chgData name="Felix Freter" userId="31fb9605393e79cd" providerId="LiveId" clId="{42CBECDB-49FA-44E2-B180-4F52FC29FA98}" dt="2023-06-26T18:55:42.217" v="2437" actId="1076"/>
        <pc:sldMkLst>
          <pc:docMk/>
          <pc:sldMk cId="1869078894" sldId="320"/>
        </pc:sldMkLst>
        <pc:spChg chg="mod">
          <ac:chgData name="Felix Freter" userId="31fb9605393e79cd" providerId="LiveId" clId="{42CBECDB-49FA-44E2-B180-4F52FC29FA98}" dt="2023-06-26T18:55:42.217" v="2437" actId="1076"/>
          <ac:spMkLst>
            <pc:docMk/>
            <pc:sldMk cId="1869078894" sldId="320"/>
            <ac:spMk id="2" creationId="{A5FDBDB6-005B-BA47-0C2A-177122038840}"/>
          </ac:spMkLst>
        </pc:spChg>
        <pc:spChg chg="del">
          <ac:chgData name="Felix Freter" userId="31fb9605393e79cd" providerId="LiveId" clId="{42CBECDB-49FA-44E2-B180-4F52FC29FA98}" dt="2023-06-26T18:54:56.978" v="2411" actId="478"/>
          <ac:spMkLst>
            <pc:docMk/>
            <pc:sldMk cId="1869078894" sldId="320"/>
            <ac:spMk id="5" creationId="{C4960BFB-DAE7-A1E7-59F9-571150304B10}"/>
          </ac:spMkLst>
        </pc:spChg>
        <pc:spChg chg="add del mod">
          <ac:chgData name="Felix Freter" userId="31fb9605393e79cd" providerId="LiveId" clId="{42CBECDB-49FA-44E2-B180-4F52FC29FA98}" dt="2023-06-26T18:54:55.927" v="2410" actId="478"/>
          <ac:spMkLst>
            <pc:docMk/>
            <pc:sldMk cId="1869078894" sldId="320"/>
            <ac:spMk id="9" creationId="{05D0F4E9-BF5A-8E5A-5ABF-3A8CEBAC8244}"/>
          </ac:spMkLst>
        </pc:spChg>
        <pc:picChg chg="add mod modCrop">
          <ac:chgData name="Felix Freter" userId="31fb9605393e79cd" providerId="LiveId" clId="{42CBECDB-49FA-44E2-B180-4F52FC29FA98}" dt="2023-06-26T18:55:38.956" v="2436" actId="14100"/>
          <ac:picMkLst>
            <pc:docMk/>
            <pc:sldMk cId="1869078894" sldId="320"/>
            <ac:picMk id="6" creationId="{880D6054-5AD9-8294-474C-3F5E37AAB8F9}"/>
          </ac:picMkLst>
        </pc:picChg>
        <pc:picChg chg="del">
          <ac:chgData name="Felix Freter" userId="31fb9605393e79cd" providerId="LiveId" clId="{42CBECDB-49FA-44E2-B180-4F52FC29FA98}" dt="2023-06-26T18:54:53.516" v="2409" actId="478"/>
          <ac:picMkLst>
            <pc:docMk/>
            <pc:sldMk cId="1869078894" sldId="320"/>
            <ac:picMk id="7" creationId="{5097F888-D507-9189-100F-C83BB2C17354}"/>
          </ac:picMkLst>
        </pc:picChg>
      </pc:sldChg>
      <pc:sldMasterChg chg="addSp delSp modSp mod modSldLayout">
        <pc:chgData name="Felix Freter" userId="31fb9605393e79cd" providerId="LiveId" clId="{42CBECDB-49FA-44E2-B180-4F52FC29FA98}" dt="2023-06-26T18:44:53.267" v="2291" actId="20577"/>
        <pc:sldMasterMkLst>
          <pc:docMk/>
          <pc:sldMasterMk cId="0" sldId="2147483648"/>
        </pc:sldMasterMkLst>
        <pc:spChg chg="mod ord">
          <ac:chgData name="Felix Freter" userId="31fb9605393e79cd" providerId="LiveId" clId="{42CBECDB-49FA-44E2-B180-4F52FC29FA98}" dt="2023-06-26T18:44:53.267" v="2291" actId="20577"/>
          <ac:spMkLst>
            <pc:docMk/>
            <pc:sldMasterMk cId="0" sldId="2147483648"/>
            <ac:spMk id="4" creationId="{00000000-0000-0000-0000-000000000000}"/>
          </ac:spMkLst>
        </pc:spChg>
        <pc:spChg chg="add del mod">
          <ac:chgData name="Felix Freter" userId="31fb9605393e79cd" providerId="LiveId" clId="{42CBECDB-49FA-44E2-B180-4F52FC29FA98}" dt="2023-06-26T18:39:10.904" v="2264" actId="20577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Felix Freter" userId="31fb9605393e79cd" providerId="LiveId" clId="{42CBECDB-49FA-44E2-B180-4F52FC29FA98}" dt="2023-06-26T18:37:59.285" v="2224" actId="1076"/>
          <ac:spMkLst>
            <pc:docMk/>
            <pc:sldMasterMk cId="0" sldId="2147483648"/>
            <ac:spMk id="6" creationId="{00000000-0000-0000-0000-000000000000}"/>
          </ac:spMkLst>
        </pc:spChg>
        <pc:sldLayoutChg chg="addSp delSp modSp mod">
          <pc:chgData name="Felix Freter" userId="31fb9605393e79cd" providerId="LiveId" clId="{42CBECDB-49FA-44E2-B180-4F52FC29FA98}" dt="2023-06-26T18:44:18.358" v="2284" actId="20577"/>
          <pc:sldLayoutMkLst>
            <pc:docMk/>
            <pc:sldMasterMk cId="0" sldId="2147483648"/>
            <pc:sldLayoutMk cId="0" sldId="2147483649"/>
          </pc:sldLayoutMkLst>
          <pc:spChg chg="mod">
            <ac:chgData name="Felix Freter" userId="31fb9605393e79cd" providerId="LiveId" clId="{42CBECDB-49FA-44E2-B180-4F52FC29FA98}" dt="2023-06-26T18:44:18.358" v="2284" actId="20577"/>
            <ac:spMkLst>
              <pc:docMk/>
              <pc:sldMasterMk cId="0" sldId="2147483648"/>
              <pc:sldLayoutMk cId="0" sldId="2147483649"/>
              <ac:spMk id="4" creationId="{00000000-0000-0000-0000-000000000000}"/>
            </ac:spMkLst>
          </pc:spChg>
          <pc:spChg chg="del mod">
            <ac:chgData name="Felix Freter" userId="31fb9605393e79cd" providerId="LiveId" clId="{42CBECDB-49FA-44E2-B180-4F52FC29FA98}" dt="2023-06-26T18:44:12.042" v="2282" actId="478"/>
            <ac:spMkLst>
              <pc:docMk/>
              <pc:sldMasterMk cId="0" sldId="2147483648"/>
              <pc:sldLayoutMk cId="0" sldId="2147483649"/>
              <ac:spMk id="5" creationId="{00000000-0000-0000-0000-000000000000}"/>
            </ac:spMkLst>
          </pc:spChg>
          <pc:spChg chg="mod">
            <ac:chgData name="Felix Freter" userId="31fb9605393e79cd" providerId="LiveId" clId="{42CBECDB-49FA-44E2-B180-4F52FC29FA98}" dt="2023-06-26T18:43:38.532" v="2275" actId="1076"/>
            <ac:spMkLst>
              <pc:docMk/>
              <pc:sldMasterMk cId="0" sldId="2147483648"/>
              <pc:sldLayoutMk cId="0" sldId="2147483649"/>
              <ac:spMk id="6" creationId="{00000000-0000-0000-0000-000000000000}"/>
            </ac:spMkLst>
          </pc:spChg>
          <pc:picChg chg="add del mod">
            <ac:chgData name="Felix Freter" userId="31fb9605393e79cd" providerId="LiveId" clId="{42CBECDB-49FA-44E2-B180-4F52FC29FA98}" dt="2023-06-26T18:44:05.078" v="2280" actId="478"/>
            <ac:picMkLst>
              <pc:docMk/>
              <pc:sldMasterMk cId="0" sldId="2147483648"/>
              <pc:sldLayoutMk cId="0" sldId="2147483649"/>
              <ac:picMk id="7" creationId="{00000000-0000-0000-0000-000000000000}"/>
            </ac:picMkLst>
          </pc:picChg>
        </pc:sldLayoutChg>
        <pc:sldLayoutChg chg="delSp modSp mod">
          <pc:chgData name="Felix Freter" userId="31fb9605393e79cd" providerId="LiveId" clId="{42CBECDB-49FA-44E2-B180-4F52FC29FA98}" dt="2023-06-26T18:44:40.467" v="2289" actId="20577"/>
          <pc:sldLayoutMkLst>
            <pc:docMk/>
            <pc:sldMasterMk cId="0" sldId="2147483648"/>
            <pc:sldLayoutMk cId="0" sldId="2147483650"/>
          </pc:sldLayoutMkLst>
          <pc:spChg chg="mod">
            <ac:chgData name="Felix Freter" userId="31fb9605393e79cd" providerId="LiveId" clId="{42CBECDB-49FA-44E2-B180-4F52FC29FA98}" dt="2023-06-26T18:44:40.467" v="2289" actId="20577"/>
            <ac:spMkLst>
              <pc:docMk/>
              <pc:sldMasterMk cId="0" sldId="2147483648"/>
              <pc:sldLayoutMk cId="0" sldId="2147483650"/>
              <ac:spMk id="4" creationId="{00000000-0000-0000-0000-000000000000}"/>
            </ac:spMkLst>
          </pc:spChg>
          <pc:spChg chg="del mod">
            <ac:chgData name="Felix Freter" userId="31fb9605393e79cd" providerId="LiveId" clId="{42CBECDB-49FA-44E2-B180-4F52FC29FA98}" dt="2023-06-26T18:44:36.478" v="2287" actId="478"/>
            <ac:spMkLst>
              <pc:docMk/>
              <pc:sldMasterMk cId="0" sldId="2147483648"/>
              <pc:sldLayoutMk cId="0" sldId="2147483650"/>
              <ac:spMk id="5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725A8D-85DD-4321-BDBD-35BFC9DAF8CE}" type="datetime1">
              <a:rPr lang="de-DE" smtClean="0"/>
              <a:t>27.06.2023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2C8D43-8168-48C8-91A7-63EACBACA74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1099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5D058-5383-4350-9985-80C01FEF0DE2}" type="datetime1">
              <a:rPr lang="de-DE" smtClean="0"/>
              <a:pPr/>
              <a:t>27.06.2023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603C52C-5E29-41AF-BAA3-8217E886DA0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736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de-DE" smtClean="0"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396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0-HD-BT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371600" y="4318001"/>
            <a:ext cx="2910840" cy="374642"/>
          </a:xfrm>
        </p:spPr>
        <p:txBody>
          <a:bodyPr rtlCol="0"/>
          <a:lstStyle/>
          <a:p>
            <a:pPr rtl="0"/>
            <a:r>
              <a:rPr lang="en-US"/>
              <a:t>28.06.2023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077200" y="4318001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9" name="Textfeld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7" name="Textplatzhalt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Textmasterformate durch Klicken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28.06.2023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737112" y="6355844"/>
            <a:ext cx="47210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/>
              <a:t>Drakaki</a:t>
            </a:r>
            <a:r>
              <a:rPr lang="de-DE" dirty="0"/>
              <a:t>, Freter, </a:t>
            </a:r>
            <a:r>
              <a:rPr lang="de-DE" dirty="0" err="1"/>
              <a:t>Symhoven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63000" y="63558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85800" y="6355844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28.06.2023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hteck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de-DE" sz="5400" dirty="0"/>
              <a:t>Income </a:t>
            </a:r>
            <a:r>
              <a:rPr lang="de-DE" sz="5400" dirty="0" err="1"/>
              <a:t>classification</a:t>
            </a:r>
            <a:endParaRPr lang="de-DE" sz="54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ntertitel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de-DE" dirty="0"/>
              <a:t>Felix Freter</a:t>
            </a:r>
          </a:p>
          <a:p>
            <a:pPr rtl="0"/>
            <a:r>
              <a:rPr lang="de-DE" dirty="0"/>
              <a:t>Simon </a:t>
            </a:r>
            <a:r>
              <a:rPr lang="de-DE" dirty="0" err="1"/>
              <a:t>Symhoven</a:t>
            </a:r>
            <a:endParaRPr lang="de-DE" dirty="0"/>
          </a:p>
          <a:p>
            <a:pPr rtl="0"/>
            <a:r>
              <a:rPr lang="de-DE" dirty="0" err="1"/>
              <a:t>Nikolitsa</a:t>
            </a:r>
            <a:r>
              <a:rPr lang="de-DE" dirty="0"/>
              <a:t> </a:t>
            </a:r>
            <a:r>
              <a:rPr lang="de-DE" dirty="0" err="1"/>
              <a:t>Drakaki</a:t>
            </a:r>
            <a:endParaRPr lang="de-DE" dirty="0"/>
          </a:p>
          <a:p>
            <a:pPr rtl="0"/>
            <a:endParaRPr lang="de-DE" dirty="0"/>
          </a:p>
          <a:p>
            <a:pPr rtl="0"/>
            <a:r>
              <a:rPr lang="de-DE" dirty="0"/>
              <a:t>28. Juni 2023</a:t>
            </a:r>
          </a:p>
        </p:txBody>
      </p:sp>
      <p:pic>
        <p:nvPicPr>
          <p:cNvPr id="21" name="Bild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pic>
        <p:nvPicPr>
          <p:cNvPr id="5" name="Grafik 4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3C1442F6-1946-FF83-9555-37C48A239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36" y="155895"/>
            <a:ext cx="1437442" cy="665378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A06DC7-0698-60CB-757C-D54D807BB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6F770-B56F-624C-B817-FBC9C62B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Verteilungen</a:t>
            </a:r>
            <a:br>
              <a:rPr lang="en-US" dirty="0"/>
            </a:br>
            <a:r>
              <a:rPr lang="en-US" sz="1800" dirty="0"/>
              <a:t>der </a:t>
            </a:r>
            <a:r>
              <a:rPr lang="en-US" sz="1800" dirty="0" err="1"/>
              <a:t>numerischen</a:t>
            </a:r>
            <a:r>
              <a:rPr lang="en-US" sz="1800" dirty="0"/>
              <a:t> </a:t>
            </a:r>
            <a:r>
              <a:rPr lang="en-US" sz="18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0345F7-DBB9-A6DE-DAF3-5339E603A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Orange: &gt; 50k </a:t>
            </a:r>
            <a:r>
              <a:rPr lang="de-DE" dirty="0"/>
              <a:t>€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Blau: &lt; </a:t>
            </a:r>
            <a:r>
              <a:rPr lang="en-US" dirty="0"/>
              <a:t>50k </a:t>
            </a:r>
            <a:r>
              <a:rPr lang="de-DE" dirty="0"/>
              <a:t>€</a:t>
            </a:r>
          </a:p>
          <a:p>
            <a:pPr>
              <a:lnSpc>
                <a:spcPct val="150000"/>
              </a:lnSpc>
            </a:pPr>
            <a:r>
              <a:rPr lang="de-DE" u="sng" dirty="0"/>
              <a:t>Idee:</a:t>
            </a:r>
          </a:p>
          <a:p>
            <a:pPr>
              <a:lnSpc>
                <a:spcPct val="150000"/>
              </a:lnSpc>
            </a:pPr>
            <a:r>
              <a:rPr lang="de-DE" dirty="0"/>
              <a:t>Logarithmische Transformation auf </a:t>
            </a:r>
            <a:r>
              <a:rPr lang="de-DE" dirty="0" err="1"/>
              <a:t>age</a:t>
            </a:r>
            <a:r>
              <a:rPr lang="de-DE" dirty="0"/>
              <a:t> und </a:t>
            </a:r>
            <a:r>
              <a:rPr lang="de-DE" dirty="0" err="1"/>
              <a:t>fnlwgt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F43D60-8D87-CDC4-D51F-E711DD4E6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773C65-E1E6-17CF-C9D8-94F141EB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10</a:t>
            </a:fld>
            <a:endParaRPr lang="de-DE" noProof="0" dirty="0"/>
          </a:p>
        </p:txBody>
      </p:sp>
      <p:pic>
        <p:nvPicPr>
          <p:cNvPr id="10" name="Inhaltsplatzhalter 9" descr="Ein Bild, das Diagramm, Reihe, Screenshot enthält.&#10;&#10;Automatisch generierte Beschreibung">
            <a:extLst>
              <a:ext uri="{FF2B5EF4-FFF2-40B4-BE49-F238E27FC236}">
                <a16:creationId xmlns:a16="http://schemas.microsoft.com/office/drawing/2014/main" id="{30460A72-4FA6-911D-4ABC-F3F75BC3E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2180114"/>
            <a:ext cx="6510337" cy="2604134"/>
          </a:xfrm>
        </p:spPr>
      </p:pic>
    </p:spTree>
    <p:extLst>
      <p:ext uri="{BB962C8B-B14F-4D97-AF65-F5344CB8AC3E}">
        <p14:creationId xmlns:p14="http://schemas.microsoft.com/office/powerpoint/2010/main" val="345559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 descr="Ein Bild, das Diagramm, Reihe, Plan, Screenshot enthält.&#10;&#10;Automatisch generierte Beschreibung">
            <a:extLst>
              <a:ext uri="{FF2B5EF4-FFF2-40B4-BE49-F238E27FC236}">
                <a16:creationId xmlns:a16="http://schemas.microsoft.com/office/drawing/2014/main" id="{7B302B45-B334-B33C-499C-69E8A3BAA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2168325"/>
            <a:ext cx="6510337" cy="260413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616F770-B56F-624C-B817-FBC9C62B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Verteilungen</a:t>
            </a:r>
            <a:br>
              <a:rPr lang="en-US" dirty="0"/>
            </a:br>
            <a:r>
              <a:rPr lang="en-US" sz="1800" dirty="0"/>
              <a:t>der </a:t>
            </a:r>
            <a:r>
              <a:rPr lang="en-US" sz="1800" dirty="0" err="1"/>
              <a:t>numerischen</a:t>
            </a:r>
            <a:r>
              <a:rPr lang="en-US" sz="1800" dirty="0"/>
              <a:t> </a:t>
            </a:r>
            <a:r>
              <a:rPr lang="en-US" sz="18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0345F7-DBB9-A6DE-DAF3-5339E603A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de-DE" u="sng" dirty="0"/>
              <a:t>Ansätze: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Capping</a:t>
            </a:r>
            <a:r>
              <a:rPr lang="de-DE" dirty="0"/>
              <a:t> der Ausreißer (über 1000)</a:t>
            </a:r>
          </a:p>
          <a:p>
            <a:pPr>
              <a:lnSpc>
                <a:spcPct val="150000"/>
              </a:lnSpc>
            </a:pPr>
            <a:r>
              <a:rPr lang="de-DE" u="sng" dirty="0"/>
              <a:t>Lösung: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Binäre Codierung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Logarithmische Transformation auf </a:t>
            </a:r>
            <a:r>
              <a:rPr lang="de-DE" dirty="0" err="1"/>
              <a:t>age</a:t>
            </a:r>
            <a:r>
              <a:rPr lang="de-DE" dirty="0"/>
              <a:t> und </a:t>
            </a:r>
            <a:r>
              <a:rPr lang="de-DE" dirty="0" err="1"/>
              <a:t>fnlwgt</a:t>
            </a:r>
            <a:r>
              <a:rPr lang="de-DE" dirty="0"/>
              <a:t> (für nicht lineare Transformation)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B291FD3-EE1C-8D36-C74F-9C946F9F8871}"/>
              </a:ext>
            </a:extLst>
          </p:cNvPr>
          <p:cNvSpPr/>
          <p:nvPr/>
        </p:nvSpPr>
        <p:spPr>
          <a:xfrm>
            <a:off x="7637064" y="2301342"/>
            <a:ext cx="2595403" cy="24711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53A3B2-2C4E-DE4D-00F8-B8DA72677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7573CE-B128-5343-4FE5-FC5EFB18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90878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 descr="Ein Bild, das Diagramm, Plan, Reihe, parallel enthält.&#10;&#10;Automatisch generierte Beschreibung">
            <a:extLst>
              <a:ext uri="{FF2B5EF4-FFF2-40B4-BE49-F238E27FC236}">
                <a16:creationId xmlns:a16="http://schemas.microsoft.com/office/drawing/2014/main" id="{EFF68EE3-3E2E-2D4E-D019-E9050E597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529080"/>
            <a:ext cx="6510337" cy="390620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323EBE-40C8-CC3E-DAA1-0B7461DF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Verteilungen</a:t>
            </a:r>
            <a:r>
              <a:rPr lang="en-GB" dirty="0"/>
              <a:t> </a:t>
            </a:r>
            <a:br>
              <a:rPr lang="en-GB" dirty="0"/>
            </a:br>
            <a:r>
              <a:rPr lang="en-GB" sz="1800" dirty="0"/>
              <a:t>der </a:t>
            </a:r>
            <a:r>
              <a:rPr lang="en-GB" sz="1800" dirty="0" err="1"/>
              <a:t>kategorialen</a:t>
            </a:r>
            <a:r>
              <a:rPr lang="en-GB" sz="1800" dirty="0"/>
              <a:t> Daten</a:t>
            </a:r>
            <a:endParaRPr lang="en-GB" sz="20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02689E4-746C-5259-7136-1A7D74B67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Absolute Verteilung der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Überwiegend US Staatsbürger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Native </a:t>
            </a:r>
            <a:r>
              <a:rPr lang="de-DE" dirty="0" err="1"/>
              <a:t>country</a:t>
            </a:r>
            <a:r>
              <a:rPr lang="de-DE" dirty="0"/>
              <a:t> lassen wir fallen</a:t>
            </a:r>
            <a:endParaRPr lang="en-GB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7D8123-15DB-0EE3-02AB-B9AAEB7CEED4}"/>
              </a:ext>
            </a:extLst>
          </p:cNvPr>
          <p:cNvSpPr/>
          <p:nvPr/>
        </p:nvSpPr>
        <p:spPr>
          <a:xfrm>
            <a:off x="9897754" y="3413838"/>
            <a:ext cx="1581150" cy="202144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B6D4A6F-8F79-A9D8-687B-207D4DA6E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22B8B1-55C8-8871-7092-721809ADA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7110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F6152-6D85-8334-B1A2-A02AEAE4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Verteilungen</a:t>
            </a:r>
            <a:r>
              <a:rPr lang="en-GB" dirty="0"/>
              <a:t> </a:t>
            </a:r>
            <a:br>
              <a:rPr lang="en-GB" dirty="0"/>
            </a:br>
            <a:r>
              <a:rPr lang="en-GB" sz="1600" dirty="0"/>
              <a:t>der </a:t>
            </a:r>
            <a:r>
              <a:rPr lang="en-GB" sz="1600" dirty="0" err="1"/>
              <a:t>kategorialen</a:t>
            </a:r>
            <a:r>
              <a:rPr lang="en-GB" sz="1600" dirty="0"/>
              <a:t> </a:t>
            </a:r>
            <a:r>
              <a:rPr lang="en-GB" sz="16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7AEB39-6787-1153-BB9E-0F2374248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Relative </a:t>
            </a:r>
            <a:r>
              <a:rPr lang="en-GB" dirty="0" err="1"/>
              <a:t>Verteilung</a:t>
            </a:r>
            <a:r>
              <a:rPr lang="en-GB" dirty="0"/>
              <a:t> in </a:t>
            </a:r>
            <a:r>
              <a:rPr lang="en-GB" dirty="0" err="1"/>
              <a:t>Bezug</a:t>
            </a:r>
            <a:r>
              <a:rPr lang="en-GB" dirty="0"/>
              <a:t> auf das </a:t>
            </a:r>
            <a:r>
              <a:rPr lang="en-GB" dirty="0" err="1"/>
              <a:t>Einkommen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Native country </a:t>
            </a:r>
            <a:r>
              <a:rPr lang="en-GB" dirty="0" err="1"/>
              <a:t>besteht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de-DE" dirty="0"/>
              <a:t>über 90</a:t>
            </a:r>
            <a:r>
              <a:rPr lang="en-GB" dirty="0"/>
              <a:t>% </a:t>
            </a:r>
            <a:r>
              <a:rPr lang="en-GB" dirty="0" err="1"/>
              <a:t>aus</a:t>
            </a:r>
            <a:r>
              <a:rPr lang="en-GB" dirty="0"/>
              <a:t> </a:t>
            </a:r>
            <a:r>
              <a:rPr lang="en-GB" dirty="0" err="1"/>
              <a:t>einem</a:t>
            </a:r>
            <a:r>
              <a:rPr lang="en-GB" dirty="0"/>
              <a:t> Land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sowohl</a:t>
            </a:r>
            <a:r>
              <a:rPr lang="en-GB" dirty="0"/>
              <a:t> für </a:t>
            </a:r>
            <a:r>
              <a:rPr lang="en-GB" dirty="0" err="1"/>
              <a:t>Einkommen</a:t>
            </a:r>
            <a:r>
              <a:rPr lang="en-GB" dirty="0"/>
              <a:t> </a:t>
            </a:r>
            <a:r>
              <a:rPr lang="en-GB" dirty="0" err="1"/>
              <a:t>über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 </a:t>
            </a:r>
            <a:r>
              <a:rPr lang="en-GB" dirty="0" err="1"/>
              <a:t>unter</a:t>
            </a:r>
            <a:r>
              <a:rPr lang="en-GB" dirty="0"/>
              <a:t> 50k $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kategorialen</a:t>
            </a:r>
            <a:r>
              <a:rPr lang="en-GB" dirty="0"/>
              <a:t> Daten </a:t>
            </a:r>
            <a:r>
              <a:rPr lang="en-GB" dirty="0" err="1"/>
              <a:t>zusammenzufassen</a:t>
            </a:r>
            <a:r>
              <a:rPr lang="en-GB" dirty="0"/>
              <a:t>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Stichwort: </a:t>
            </a:r>
            <a:r>
              <a:rPr lang="de-DE" dirty="0" err="1"/>
              <a:t>Separierbarkeit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55285EC-5943-F119-7FB6-D4207C3C5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BEDF5A-2319-AEFE-94D2-DD47C0BD1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13</a:t>
            </a:fld>
            <a:endParaRPr lang="de-DE" noProof="0" dirty="0"/>
          </a:p>
        </p:txBody>
      </p:sp>
      <p:pic>
        <p:nvPicPr>
          <p:cNvPr id="10" name="Inhaltsplatzhalter 9" descr="Ein Bild, das Screenshot, Farbigkeit, Rechteck, Text enthält.&#10;&#10;Automatisch generierte Beschreibung">
            <a:extLst>
              <a:ext uri="{FF2B5EF4-FFF2-40B4-BE49-F238E27FC236}">
                <a16:creationId xmlns:a16="http://schemas.microsoft.com/office/drawing/2014/main" id="{C4054EE1-7F18-12BC-1FFC-06DE0DFB7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529080"/>
            <a:ext cx="6510337" cy="3906202"/>
          </a:xfrm>
        </p:spPr>
      </p:pic>
    </p:spTree>
    <p:extLst>
      <p:ext uri="{BB962C8B-B14F-4D97-AF65-F5344CB8AC3E}">
        <p14:creationId xmlns:p14="http://schemas.microsoft.com/office/powerpoint/2010/main" val="2810341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F6152-6D85-8334-B1A2-A02AEAE4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Verteilungen</a:t>
            </a:r>
            <a:r>
              <a:rPr lang="en-GB" dirty="0"/>
              <a:t> </a:t>
            </a:r>
            <a:br>
              <a:rPr lang="en-GB" dirty="0"/>
            </a:br>
            <a:r>
              <a:rPr lang="en-GB" sz="1600" dirty="0"/>
              <a:t>der </a:t>
            </a:r>
            <a:r>
              <a:rPr lang="en-GB" sz="1600" dirty="0" err="1"/>
              <a:t>kategorialen</a:t>
            </a:r>
            <a:r>
              <a:rPr lang="en-GB" sz="1600" dirty="0"/>
              <a:t> </a:t>
            </a:r>
            <a:r>
              <a:rPr lang="en-GB" sz="16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7AEB39-6787-1153-BB9E-0F2374248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Features </a:t>
            </a:r>
            <a:r>
              <a:rPr lang="en-GB" dirty="0" err="1"/>
              <a:t>wurden</a:t>
            </a:r>
            <a:r>
              <a:rPr lang="en-GB" dirty="0"/>
              <a:t> </a:t>
            </a:r>
            <a:r>
              <a:rPr lang="en-GB" dirty="0" err="1"/>
              <a:t>zusammengefasst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Einige</a:t>
            </a:r>
            <a:r>
              <a:rPr lang="en-GB" dirty="0"/>
              <a:t> Features </a:t>
            </a:r>
            <a:r>
              <a:rPr lang="en-GB" dirty="0" err="1"/>
              <a:t>wurden</a:t>
            </a:r>
            <a:r>
              <a:rPr lang="en-GB" dirty="0"/>
              <a:t> </a:t>
            </a:r>
            <a:r>
              <a:rPr lang="en-GB" dirty="0" err="1"/>
              <a:t>entfernt</a:t>
            </a:r>
            <a:endParaRPr lang="en-GB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Native country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Marital status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OneHot</a:t>
            </a:r>
            <a:r>
              <a:rPr lang="en-GB" dirty="0"/>
              <a:t> </a:t>
            </a:r>
            <a:r>
              <a:rPr lang="en-GB" dirty="0" err="1"/>
              <a:t>Kodierung</a:t>
            </a:r>
            <a:r>
              <a:rPr lang="en-GB" dirty="0"/>
              <a:t> der </a:t>
            </a:r>
            <a:r>
              <a:rPr lang="en-GB" dirty="0" err="1"/>
              <a:t>kategorialen</a:t>
            </a:r>
            <a:r>
              <a:rPr lang="en-GB" dirty="0"/>
              <a:t>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Min-Max </a:t>
            </a:r>
            <a:r>
              <a:rPr lang="en-GB" dirty="0" err="1"/>
              <a:t>Skalierung</a:t>
            </a:r>
            <a:r>
              <a:rPr lang="en-GB" dirty="0"/>
              <a:t> </a:t>
            </a:r>
            <a:r>
              <a:rPr lang="en-GB" dirty="0" err="1"/>
              <a:t>aller</a:t>
            </a:r>
            <a:r>
              <a:rPr lang="en-GB" dirty="0"/>
              <a:t> Features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83A3B9-5551-FFB1-0851-E1F4302F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5CB771-19AA-EE67-0E6A-CF876EC0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14</a:t>
            </a:fld>
            <a:endParaRPr lang="de-DE" noProof="0" dirty="0"/>
          </a:p>
        </p:txBody>
      </p:sp>
      <p:pic>
        <p:nvPicPr>
          <p:cNvPr id="10" name="Inhaltsplatzhalter 9" descr="Ein Bild, das Screenshot, Text, Diagramm, parallel enthält.&#10;&#10;Automatisch generierte Beschreibung">
            <a:extLst>
              <a:ext uri="{FF2B5EF4-FFF2-40B4-BE49-F238E27FC236}">
                <a16:creationId xmlns:a16="http://schemas.microsoft.com/office/drawing/2014/main" id="{1DB49194-4089-0B45-5F4D-52E25A7D6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878047"/>
            <a:ext cx="6510337" cy="5208269"/>
          </a:xfrm>
        </p:spPr>
      </p:pic>
    </p:spTree>
    <p:extLst>
      <p:ext uri="{BB962C8B-B14F-4D97-AF65-F5344CB8AC3E}">
        <p14:creationId xmlns:p14="http://schemas.microsoft.com/office/powerpoint/2010/main" val="682647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94B76-7DE2-795B-79BB-E893EC9B4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anchor="ctr">
            <a:normAutofit/>
          </a:bodyPr>
          <a:lstStyle/>
          <a:p>
            <a:r>
              <a:rPr lang="de-DE" dirty="0"/>
              <a:t>Finale Features</a:t>
            </a:r>
          </a:p>
        </p:txBody>
      </p:sp>
      <p:pic>
        <p:nvPicPr>
          <p:cNvPr id="6" name="Inhaltsplatzhalter 5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C937F26-D6C4-1523-449B-09A9FFB6D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491" y="2194560"/>
            <a:ext cx="10803017" cy="4024125"/>
          </a:xfrm>
          <a:noFill/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C89CDE2-D7AC-9AE1-4DB6-5A330905E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E25D67-3FD7-7444-3E33-DC6CC41E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07105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AF71A23-41BB-61EB-57BD-D97812654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Hauptkomponenten </a:t>
            </a:r>
            <a:r>
              <a:rPr lang="de-DE" dirty="0" err="1"/>
              <a:t>analyse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1FB3DB-EB2B-4710-5DD3-E07078B4B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9F9878D-7D2E-3FBA-26B0-8EC027445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81EC4D4-D8FC-56AA-2FBE-BBE5B0491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8317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561AC-D3C0-5A8B-C9CC-0A087242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Hauptkomponenten Analyse</a:t>
            </a:r>
            <a:endParaRPr lang="en-GB" sz="28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3E434D-0F53-0757-DFD8-E35CB151B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Dimensionsreduktion zur Vereinfachung des Datensatzes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272328-4A1A-612D-D9C3-3A66D7201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921381-455B-80CF-3996-3B0C7F76F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17</a:t>
            </a:fld>
            <a:endParaRPr lang="de-DE" noProof="0" dirty="0"/>
          </a:p>
        </p:txBody>
      </p:sp>
      <p:pic>
        <p:nvPicPr>
          <p:cNvPr id="10" name="Inhaltsplatzhalter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5ADF9FC-F806-9E77-4B64-A0667A629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4975" y="746125"/>
            <a:ext cx="5472113" cy="5472113"/>
          </a:xfrm>
        </p:spPr>
      </p:pic>
    </p:spTree>
    <p:extLst>
      <p:ext uri="{BB962C8B-B14F-4D97-AF65-F5344CB8AC3E}">
        <p14:creationId xmlns:p14="http://schemas.microsoft.com/office/powerpoint/2010/main" val="1346605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 descr="Ein Bild, das Screenshot, Text, Diagramm, Reihe enthält.&#10;&#10;Automatisch generierte Beschreibung">
            <a:extLst>
              <a:ext uri="{FF2B5EF4-FFF2-40B4-BE49-F238E27FC236}">
                <a16:creationId xmlns:a16="http://schemas.microsoft.com/office/drawing/2014/main" id="{8AA34A1B-7456-DAEA-B2CB-464D4959F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4975" y="746125"/>
            <a:ext cx="5472113" cy="547211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8C4BDF-862C-3028-1826-6FE3AA27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 plot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17A866-9B96-C4D6-52C6-4749F091B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Erklärte</a:t>
            </a:r>
            <a:r>
              <a:rPr lang="en-US" dirty="0"/>
              <a:t> </a:t>
            </a:r>
            <a:r>
              <a:rPr lang="en-US" dirty="0" err="1"/>
              <a:t>Varianz</a:t>
            </a:r>
            <a:r>
              <a:rPr lang="en-US" dirty="0"/>
              <a:t> pro </a:t>
            </a:r>
            <a:r>
              <a:rPr lang="en-US" dirty="0" err="1"/>
              <a:t>Hauptkomponente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Ellbogen-Methode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7 </a:t>
            </a:r>
            <a:r>
              <a:rPr lang="en-US" dirty="0" err="1"/>
              <a:t>oder</a:t>
            </a:r>
            <a:r>
              <a:rPr lang="en-US" dirty="0"/>
              <a:t> 8 </a:t>
            </a:r>
            <a:r>
              <a:rPr lang="en-US" dirty="0" err="1"/>
              <a:t>Hauptkomponenten</a:t>
            </a:r>
            <a:r>
              <a:rPr lang="en-US" dirty="0"/>
              <a:t> </a:t>
            </a:r>
            <a:r>
              <a:rPr lang="en-US" dirty="0" err="1"/>
              <a:t>scheinen</a:t>
            </a:r>
            <a:r>
              <a:rPr lang="en-US" dirty="0"/>
              <a:t> </a:t>
            </a:r>
            <a:r>
              <a:rPr lang="en-US" dirty="0" err="1"/>
              <a:t>sinnvoll</a:t>
            </a:r>
            <a:endParaRPr lang="en-GB" dirty="0" err="1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BD3AC50-E68E-D2A2-1D31-AF365D34EF7B}"/>
              </a:ext>
            </a:extLst>
          </p:cNvPr>
          <p:cNvSpPr/>
          <p:nvPr/>
        </p:nvSpPr>
        <p:spPr>
          <a:xfrm>
            <a:off x="7832035" y="4373217"/>
            <a:ext cx="485029" cy="469127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3C0464-643D-AF6C-D172-FD867F8F4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CCAC84-228E-15DA-2273-10C6F4EF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297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C480172-0470-76DB-356F-D01DA255A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0031" y="1291431"/>
            <a:ext cx="5842000" cy="43815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8561AC-D3C0-5A8B-C9CC-0A087242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Hauptkomponenten Analyse</a:t>
            </a:r>
            <a:endParaRPr lang="en-GB" sz="28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3E434D-0F53-0757-DFD8-E35CB151B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Maximierung der Varianz im Datensatz bei gleichzeitiger Dimensionsreduktion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8 Hauptkomponenten erklären fast 90% der Varianz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014232C5-9F78-CCF8-71B8-4B5CC21FC00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16988" y="2719351"/>
            <a:ext cx="2814762" cy="2130945"/>
          </a:xfrm>
          <a:prstGeom prst="bentConnector3">
            <a:avLst>
              <a:gd name="adj1" fmla="val 282"/>
            </a:avLst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C3C36A-BE07-F748-49D8-B6D319AF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0CC67B-97FF-DD32-AD26-EEF38FD29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3984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40219-8C32-E3BF-47AF-1B4061BE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C3402-B237-9003-E037-F343DA4A7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 err="1"/>
              <a:t>Einleitung</a:t>
            </a:r>
            <a:endParaRPr lang="en-US" dirty="0"/>
          </a:p>
          <a:p>
            <a:pPr>
              <a:lnSpc>
                <a:spcPct val="160000"/>
              </a:lnSpc>
            </a:pPr>
            <a:r>
              <a:rPr lang="en-US" dirty="0" err="1"/>
              <a:t>Datensatz</a:t>
            </a:r>
            <a:endParaRPr lang="en-US" dirty="0"/>
          </a:p>
          <a:p>
            <a:pPr lvl="1">
              <a:lnSpc>
                <a:spcPct val="160000"/>
              </a:lnSpc>
            </a:pPr>
            <a:r>
              <a:rPr lang="en-US" dirty="0" err="1"/>
              <a:t>Deskriptive</a:t>
            </a:r>
            <a:r>
              <a:rPr lang="en-US" dirty="0"/>
              <a:t> </a:t>
            </a:r>
            <a:r>
              <a:rPr lang="en-US" dirty="0" err="1"/>
              <a:t>Statistik</a:t>
            </a:r>
            <a:endParaRPr lang="en-US" dirty="0"/>
          </a:p>
          <a:p>
            <a:pPr lvl="1">
              <a:lnSpc>
                <a:spcPct val="160000"/>
              </a:lnSpc>
            </a:pPr>
            <a:r>
              <a:rPr lang="en-US" dirty="0"/>
              <a:t>Preprocessing</a:t>
            </a:r>
          </a:p>
          <a:p>
            <a:pPr>
              <a:lnSpc>
                <a:spcPct val="160000"/>
              </a:lnSpc>
            </a:pPr>
            <a:r>
              <a:rPr lang="en-US" dirty="0"/>
              <a:t>PCA</a:t>
            </a:r>
          </a:p>
          <a:p>
            <a:pPr>
              <a:lnSpc>
                <a:spcPct val="160000"/>
              </a:lnSpc>
            </a:pPr>
            <a:r>
              <a:rPr lang="en-US" dirty="0" err="1"/>
              <a:t>Clusteranalyse</a:t>
            </a:r>
            <a:endParaRPr lang="en-US" dirty="0"/>
          </a:p>
          <a:p>
            <a:pPr>
              <a:lnSpc>
                <a:spcPct val="160000"/>
              </a:lnSpc>
            </a:pPr>
            <a:r>
              <a:rPr lang="en-US" dirty="0"/>
              <a:t>Logit Modell</a:t>
            </a:r>
          </a:p>
          <a:p>
            <a:pPr>
              <a:lnSpc>
                <a:spcPct val="160000"/>
              </a:lnSpc>
            </a:pPr>
            <a:r>
              <a:rPr lang="en-US" dirty="0"/>
              <a:t>Random Forest</a:t>
            </a:r>
          </a:p>
          <a:p>
            <a:pPr>
              <a:lnSpc>
                <a:spcPct val="160000"/>
              </a:lnSpc>
            </a:pPr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endParaRPr lang="en-US" dirty="0"/>
          </a:p>
          <a:p>
            <a:pPr>
              <a:lnSpc>
                <a:spcPct val="160000"/>
              </a:lnSpc>
            </a:pPr>
            <a:r>
              <a:rPr lang="en-US" dirty="0"/>
              <a:t>Modell </a:t>
            </a:r>
            <a:r>
              <a:rPr lang="en-US" dirty="0" err="1"/>
              <a:t>Vergleich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4123A1-EA01-A85F-2096-07F62E77E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210B2-F8DF-5AE6-E363-06D2471D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2287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421B77-F119-2345-A194-2719DA62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Clusteranalyse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C307600-103C-A250-468E-5D4A228E2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1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8E28B6-B6E2-80A0-FAFB-8F316BC94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683730-E9E3-4FD3-A989-C16545D6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4617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2470D-4CAB-D9B3-A51A-85CA811F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cap="none" dirty="0"/>
              <a:t>CLUSTERING</a:t>
            </a:r>
            <a:endParaRPr lang="de-DE" sz="32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3568FC-D13E-8A3C-5028-9257490D5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2900" b="1" dirty="0"/>
              <a:t>Clusteranalyse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900" dirty="0" err="1"/>
              <a:t>Unsupervised</a:t>
            </a:r>
            <a:r>
              <a:rPr lang="de-DE" sz="2900" dirty="0"/>
              <a:t> </a:t>
            </a:r>
            <a:r>
              <a:rPr lang="de-DE" sz="2900" dirty="0" err="1"/>
              <a:t>Machine</a:t>
            </a:r>
            <a:r>
              <a:rPr lang="de-DE" sz="2900" dirty="0"/>
              <a:t>-Learning-Technik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900" dirty="0"/>
              <a:t>Visualisierungsmethode</a:t>
            </a:r>
            <a:endParaRPr lang="de-DE" sz="2900" b="1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2900" b="1" dirty="0"/>
              <a:t>K-</a:t>
            </a:r>
            <a:r>
              <a:rPr lang="de-DE" sz="2900" b="1" dirty="0" err="1"/>
              <a:t>Means</a:t>
            </a:r>
            <a:r>
              <a:rPr lang="de-DE" sz="2900" b="1" dirty="0"/>
              <a:t> Clustering</a:t>
            </a:r>
          </a:p>
          <a:p>
            <a:pPr>
              <a:lnSpc>
                <a:spcPct val="150000"/>
              </a:lnSpc>
            </a:pPr>
            <a:r>
              <a:rPr lang="de-DE" sz="2900" dirty="0"/>
              <a:t>Ein einfaches Verfahren zur Partitionierung eines Datasets in K unterschiedliche, sich nicht überschneidende Cluster, deren Anzahl vordefiniert ist. Der Gedanke dahinter ist, dass ein gutes Clustering eine möglichst geringe Varianz innerhalb der Cluster aufweist.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900" b="1" dirty="0"/>
              <a:t>Warum haben wir die K-Mean Clustering Methode ausgewählt?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900" dirty="0"/>
              <a:t>Sehr beliebter und gut erforschter Algorithmus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900" dirty="0" err="1"/>
              <a:t>Verständliches</a:t>
            </a:r>
            <a:r>
              <a:rPr lang="en-US" sz="2900" dirty="0"/>
              <a:t> </a:t>
            </a:r>
            <a:r>
              <a:rPr lang="en-US" sz="2900" dirty="0" err="1"/>
              <a:t>Verfahren</a:t>
            </a:r>
            <a:r>
              <a:rPr lang="en-US" sz="2900" dirty="0"/>
              <a:t> </a:t>
            </a:r>
            <a:r>
              <a:rPr lang="en-US" sz="2900" dirty="0" err="1"/>
              <a:t>mit</a:t>
            </a:r>
            <a:r>
              <a:rPr lang="en-US" sz="2900" dirty="0"/>
              <a:t> </a:t>
            </a:r>
            <a:r>
              <a:rPr lang="en-US" sz="2900" dirty="0" err="1"/>
              <a:t>einer</a:t>
            </a:r>
            <a:r>
              <a:rPr lang="en-US" sz="2900" dirty="0"/>
              <a:t> </a:t>
            </a:r>
            <a:r>
              <a:rPr lang="en-US" sz="2900" dirty="0" err="1"/>
              <a:t>schnellen</a:t>
            </a:r>
            <a:r>
              <a:rPr lang="en-US" sz="2900" dirty="0"/>
              <a:t> </a:t>
            </a:r>
            <a:r>
              <a:rPr lang="en-US" sz="2900" dirty="0" err="1"/>
              <a:t>Implementierung</a:t>
            </a:r>
            <a:endParaRPr lang="en-US" sz="29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900" dirty="0"/>
              <a:t>Am häufigsten verwendbares Verfahren</a:t>
            </a:r>
          </a:p>
          <a:p>
            <a:endParaRPr lang="en-US" sz="1600" dirty="0"/>
          </a:p>
          <a:p>
            <a:endParaRPr lang="de-DE" sz="1600" dirty="0"/>
          </a:p>
          <a:p>
            <a:endParaRPr lang="de-DE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600" dirty="0"/>
          </a:p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AC5743B-60BE-DF11-8514-01F97AB75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A1E777-1382-0F86-8EDC-78558FF84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6526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5B0FC8-1A97-035D-1FF8-2D7D60F77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K-Means analyse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0159A73-4A70-B948-6531-0BA3240112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K-Means </a:t>
            </a:r>
            <a:r>
              <a:rPr lang="en-US" sz="1600" dirty="0" err="1"/>
              <a:t>kann</a:t>
            </a:r>
            <a:r>
              <a:rPr lang="en-US" sz="1600" dirty="0"/>
              <a:t> </a:t>
            </a:r>
            <a:r>
              <a:rPr lang="en-US" sz="1600" dirty="0" err="1"/>
              <a:t>nur</a:t>
            </a:r>
            <a:r>
              <a:rPr lang="en-US" sz="1600" dirty="0"/>
              <a:t> </a:t>
            </a:r>
            <a:r>
              <a:rPr lang="en-US" sz="1600" dirty="0" err="1"/>
              <a:t>bei</a:t>
            </a:r>
            <a:r>
              <a:rPr lang="en-US" sz="1600" dirty="0"/>
              <a:t> den </a:t>
            </a:r>
            <a:r>
              <a:rPr lang="en-US" sz="1600" dirty="0" err="1"/>
              <a:t>numerischen</a:t>
            </a:r>
            <a:r>
              <a:rPr lang="en-US" sz="1600" dirty="0"/>
              <a:t> </a:t>
            </a:r>
            <a:r>
              <a:rPr lang="en-US" sz="1600" dirty="0" err="1"/>
              <a:t>Variablen</a:t>
            </a:r>
            <a:r>
              <a:rPr lang="en-US" sz="1600" dirty="0"/>
              <a:t> </a:t>
            </a:r>
            <a:r>
              <a:rPr lang="en-US" sz="1600" dirty="0" err="1"/>
              <a:t>angewendet</a:t>
            </a:r>
            <a:r>
              <a:rPr lang="en-US" sz="1600" dirty="0"/>
              <a:t> </a:t>
            </a:r>
            <a:r>
              <a:rPr lang="en-US" sz="1600" dirty="0" err="1"/>
              <a:t>werden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de-DE" sz="1600" dirty="0">
                <a:ea typeface="+mn-lt"/>
                <a:cs typeface="+mn-lt"/>
              </a:rPr>
              <a:t>Scatterplots: Die Punkte sind gemäß dem Einkommen gefärbt</a:t>
            </a:r>
            <a:endParaRPr lang="en-US" sz="1600" dirty="0"/>
          </a:p>
          <a:p>
            <a:endParaRPr lang="en-GB" sz="16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3A6765-1E91-5641-E37D-436B4CC4F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Age vs. financial weight</a:t>
            </a:r>
            <a:endParaRPr lang="en-GB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A6E4BE-4035-4B82-A525-2B4ED2E9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0F20D-DC8E-0526-7636-7EFC83F1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22</a:t>
            </a:fld>
            <a:endParaRPr lang="de-DE" noProof="0" dirty="0"/>
          </a:p>
        </p:txBody>
      </p:sp>
      <p:pic>
        <p:nvPicPr>
          <p:cNvPr id="11" name="Inhaltsplatzhalter 10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4EFA34BE-6FC1-ADB3-DD00-F0155296B8A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9620"/>
          <a:stretch/>
        </p:blipFill>
        <p:spPr>
          <a:xfrm>
            <a:off x="6400800" y="3132666"/>
            <a:ext cx="4114800" cy="2789238"/>
          </a:xfrm>
        </p:spPr>
      </p:pic>
    </p:spTree>
    <p:extLst>
      <p:ext uri="{BB962C8B-B14F-4D97-AF65-F5344CB8AC3E}">
        <p14:creationId xmlns:p14="http://schemas.microsoft.com/office/powerpoint/2010/main" val="1810704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5B0FC8-1A97-035D-1FF8-2D7D60F77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K-Means analyse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0159A73-4A70-B948-6531-0BA3240112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1600" dirty="0"/>
              <a:t>K-</a:t>
            </a:r>
            <a:r>
              <a:rPr lang="de-DE" sz="1600" dirty="0" err="1"/>
              <a:t>Means</a:t>
            </a:r>
            <a:r>
              <a:rPr lang="de-DE" sz="1600" dirty="0"/>
              <a:t> Plots: Die Punkte sind von der K-</a:t>
            </a:r>
            <a:r>
              <a:rPr lang="de-DE" sz="1600" dirty="0" err="1"/>
              <a:t>Means</a:t>
            </a:r>
            <a:r>
              <a:rPr lang="de-DE" sz="1600" dirty="0"/>
              <a:t> in zwei Gruppen aufgeteilt</a:t>
            </a:r>
          </a:p>
          <a:p>
            <a:pPr>
              <a:lnSpc>
                <a:spcPct val="150000"/>
              </a:lnSpc>
            </a:pPr>
            <a:r>
              <a:rPr lang="de-DE" sz="1600" dirty="0"/>
              <a:t>Die zwei Gruppen der K-</a:t>
            </a:r>
            <a:r>
              <a:rPr lang="de-DE" sz="1600" dirty="0" err="1"/>
              <a:t>Means</a:t>
            </a:r>
            <a:r>
              <a:rPr lang="de-DE" sz="1600" dirty="0"/>
              <a:t> Analyse entsprechen bei allen Paaren der nummerischen Variablen die echten Werte nicht perfekt. Es gibt keine Cluster.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3A6765-1E91-5641-E37D-436B4CC4F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Age vs. capital gain</a:t>
            </a:r>
            <a:endParaRPr lang="en-GB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7A32DD-6C06-55A8-ED7B-1ACA99608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641EFB-4167-0315-8A0D-ED622ACD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23</a:t>
            </a:fld>
            <a:endParaRPr lang="de-DE" noProof="0" dirty="0"/>
          </a:p>
        </p:txBody>
      </p:sp>
      <p:pic>
        <p:nvPicPr>
          <p:cNvPr id="11" name="Inhaltsplatzhalter 1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8F46103-8072-AB47-5139-125B490C259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9620"/>
          <a:stretch/>
        </p:blipFill>
        <p:spPr>
          <a:xfrm>
            <a:off x="6400800" y="3132666"/>
            <a:ext cx="4114800" cy="2789238"/>
          </a:xfrm>
        </p:spPr>
      </p:pic>
    </p:spTree>
    <p:extLst>
      <p:ext uri="{BB962C8B-B14F-4D97-AF65-F5344CB8AC3E}">
        <p14:creationId xmlns:p14="http://schemas.microsoft.com/office/powerpoint/2010/main" val="4283662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571B5556-DBB4-8107-3FF6-A9CA224D8A98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85799" y="3256493"/>
            <a:ext cx="3456432" cy="2962204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19D17B1F-446F-1E6D-F0B5-B556AFC81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898" y="816819"/>
            <a:ext cx="8610599" cy="933451"/>
          </a:xfrm>
        </p:spPr>
        <p:txBody>
          <a:bodyPr>
            <a:noAutofit/>
          </a:bodyPr>
          <a:lstStyle/>
          <a:p>
            <a:r>
              <a:rPr lang="en-GB" sz="3200" dirty="0"/>
              <a:t>K-Means analyse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600D737-DD08-DD7F-D9A1-5C485BA83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2554505"/>
            <a:ext cx="3456432" cy="617320"/>
          </a:xfrm>
        </p:spPr>
        <p:txBody>
          <a:bodyPr/>
          <a:lstStyle/>
          <a:p>
            <a:pPr algn="ctr"/>
            <a:r>
              <a:rPr lang="en-US" sz="2000" dirty="0"/>
              <a:t>Capital gain vs. Capital loss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38292452-9885-4F55-9FFB-3E701BE6D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68800" y="2553758"/>
            <a:ext cx="3456432" cy="626534"/>
          </a:xfrm>
        </p:spPr>
        <p:txBody>
          <a:bodyPr/>
          <a:lstStyle/>
          <a:p>
            <a:pPr algn="ctr"/>
            <a:r>
              <a:rPr lang="en-GB" sz="2000" dirty="0"/>
              <a:t>Capital loss vs. Hours per week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CB27B9C7-F4C2-3A70-B887-72ADF118449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366858" y="3256479"/>
            <a:ext cx="3456432" cy="296220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F461422-3E80-F143-E2EE-6707BC0AE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7917" y="2545291"/>
            <a:ext cx="3456432" cy="626534"/>
          </a:xfrm>
        </p:spPr>
        <p:txBody>
          <a:bodyPr/>
          <a:lstStyle/>
          <a:p>
            <a:pPr algn="ctr"/>
            <a:r>
              <a:rPr lang="en-GB" sz="2000" dirty="0"/>
              <a:t>Age vs. Capital-Loss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820913F-C6ED-F6D1-5258-8662C021F49A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3256479"/>
            <a:ext cx="3456432" cy="296221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28CF55C-E44D-8DCA-E23F-3CAEA24AE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FDF93F-48BB-6899-3A63-1A92E0D6C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24</a:t>
            </a:fld>
            <a:endParaRPr lang="de-DE" noProof="0" dirty="0"/>
          </a:p>
        </p:txBody>
      </p:sp>
      <p:pic>
        <p:nvPicPr>
          <p:cNvPr id="11" name="Grafik 10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4B90ED8C-7769-3520-8B34-2538D757E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12"/>
          <a:stretch/>
        </p:blipFill>
        <p:spPr>
          <a:xfrm>
            <a:off x="685799" y="3256479"/>
            <a:ext cx="3456432" cy="2324997"/>
          </a:xfrm>
          <a:prstGeom prst="rect">
            <a:avLst/>
          </a:prstGeom>
        </p:spPr>
      </p:pic>
      <p:pic>
        <p:nvPicPr>
          <p:cNvPr id="13" name="Grafik 12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14C33152-2F77-79B7-7AF0-2AEE39B05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92"/>
          <a:stretch/>
        </p:blipFill>
        <p:spPr>
          <a:xfrm>
            <a:off x="4366858" y="3256479"/>
            <a:ext cx="3456432" cy="2324996"/>
          </a:xfrm>
          <a:prstGeom prst="rect">
            <a:avLst/>
          </a:prstGeom>
        </p:spPr>
      </p:pic>
      <p:pic>
        <p:nvPicPr>
          <p:cNvPr id="15" name="Grafik 1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E07BEA3-F740-BC7E-2B46-35854C57F9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64"/>
          <a:stretch/>
        </p:blipFill>
        <p:spPr>
          <a:xfrm>
            <a:off x="8047917" y="3256479"/>
            <a:ext cx="3454580" cy="23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3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19D17B1F-446F-1E6D-F0B5-B556AFC8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K-Means analyse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600D737-DD08-DD7F-D9A1-5C485BA83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872" y="2695462"/>
            <a:ext cx="3456432" cy="617320"/>
          </a:xfrm>
        </p:spPr>
        <p:txBody>
          <a:bodyPr/>
          <a:lstStyle/>
          <a:p>
            <a:pPr algn="ctr"/>
            <a:r>
              <a:rPr lang="en-GB" sz="2000" dirty="0"/>
              <a:t>Age vs Hours-per-week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38292452-9885-4F55-9FFB-3E701BE6D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46872" y="2661822"/>
            <a:ext cx="3456432" cy="626534"/>
          </a:xfrm>
        </p:spPr>
        <p:txBody>
          <a:bodyPr/>
          <a:lstStyle/>
          <a:p>
            <a:pPr algn="ctr"/>
            <a:r>
              <a:rPr lang="en-GB" sz="2000" dirty="0"/>
              <a:t>Financial weight vs Capital-gain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F461422-3E80-F143-E2EE-6707BC0AE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29872" y="2653356"/>
            <a:ext cx="3456432" cy="626534"/>
          </a:xfrm>
        </p:spPr>
        <p:txBody>
          <a:bodyPr/>
          <a:lstStyle/>
          <a:p>
            <a:pPr algn="ctr"/>
            <a:r>
              <a:rPr lang="en-GB" sz="2000" dirty="0"/>
              <a:t>Financial weight vs Capital-loss</a:t>
            </a:r>
          </a:p>
        </p:txBody>
      </p:sp>
      <p:sp>
        <p:nvSpPr>
          <p:cNvPr id="4" name="Textplatzhalter 17">
            <a:extLst>
              <a:ext uri="{FF2B5EF4-FFF2-40B4-BE49-F238E27FC236}">
                <a16:creationId xmlns:a16="http://schemas.microsoft.com/office/drawing/2014/main" id="{77D47E34-002C-D043-6022-0870DF47C4DF}"/>
              </a:ext>
            </a:extLst>
          </p:cNvPr>
          <p:cNvSpPr txBox="1">
            <a:spLocks/>
          </p:cNvSpPr>
          <p:nvPr/>
        </p:nvSpPr>
        <p:spPr>
          <a:xfrm>
            <a:off x="661842" y="2065866"/>
            <a:ext cx="10816697" cy="693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endParaRPr lang="de-DE" sz="16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783B587-927E-BFAA-02E8-D4070742D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385BC6-F511-A2D3-523D-0248C450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25</a:t>
            </a:fld>
            <a:endParaRPr lang="de-DE" noProof="0" dirty="0"/>
          </a:p>
        </p:txBody>
      </p:sp>
      <p:pic>
        <p:nvPicPr>
          <p:cNvPr id="11" name="Grafik 1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040FA1F5-6CDC-018C-18E5-35A8F9F52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83"/>
          <a:stretch/>
        </p:blipFill>
        <p:spPr>
          <a:xfrm>
            <a:off x="734476" y="3355395"/>
            <a:ext cx="3409127" cy="2329741"/>
          </a:xfrm>
          <a:prstGeom prst="rect">
            <a:avLst/>
          </a:prstGeom>
        </p:spPr>
      </p:pic>
      <p:pic>
        <p:nvPicPr>
          <p:cNvPr id="13" name="Grafik 12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BCCDAA22-EFBB-4B01-17AC-306D00EA1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3"/>
          <a:stretch/>
        </p:blipFill>
        <p:spPr>
          <a:xfrm>
            <a:off x="4406452" y="3355395"/>
            <a:ext cx="3352806" cy="2329741"/>
          </a:xfrm>
          <a:prstGeom prst="rect">
            <a:avLst/>
          </a:prstGeom>
        </p:spPr>
      </p:pic>
      <p:pic>
        <p:nvPicPr>
          <p:cNvPr id="15" name="Grafik 14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C115A5D9-0783-277A-3955-E0DBA73623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67"/>
          <a:stretch/>
        </p:blipFill>
        <p:spPr>
          <a:xfrm>
            <a:off x="8104332" y="3369733"/>
            <a:ext cx="3307511" cy="23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52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19D17B1F-446F-1E6D-F0B5-B556AFC8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K-Means analyse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600D737-DD08-DD7F-D9A1-5C485BA83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sz="1800" dirty="0"/>
              <a:t>Financial weight vs Hours-per-week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38292452-9885-4F55-9FFB-3E701BE6D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GB" sz="1800" dirty="0"/>
              <a:t>Capital-gain vs Hours-per-week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FEFC62-3C51-C5BA-06FC-52529EA26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F4F95B8-4509-727A-A4B3-230A2C7E9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26</a:t>
            </a:fld>
            <a:endParaRPr lang="de-DE" noProof="0" dirty="0"/>
          </a:p>
        </p:txBody>
      </p:sp>
      <p:pic>
        <p:nvPicPr>
          <p:cNvPr id="7" name="Inhaltsplatzhalter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6B33BFF-66D5-23B4-1EEE-37CB72B181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9620"/>
          <a:stretch/>
        </p:blipFill>
        <p:spPr>
          <a:xfrm>
            <a:off x="1397004" y="3132137"/>
            <a:ext cx="4114800" cy="2789238"/>
          </a:xfrm>
        </p:spPr>
      </p:pic>
      <p:pic>
        <p:nvPicPr>
          <p:cNvPr id="13" name="Inhaltsplatzhalter 12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DF1E79B5-3EDF-35B2-907D-F164E53AF78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9620"/>
          <a:stretch/>
        </p:blipFill>
        <p:spPr>
          <a:xfrm>
            <a:off x="6896100" y="3132138"/>
            <a:ext cx="4114800" cy="2789238"/>
          </a:xfrm>
        </p:spPr>
      </p:pic>
    </p:spTree>
    <p:extLst>
      <p:ext uri="{BB962C8B-B14F-4D97-AF65-F5344CB8AC3E}">
        <p14:creationId xmlns:p14="http://schemas.microsoft.com/office/powerpoint/2010/main" val="1768358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A0E96-339F-CC78-4B7B-4F902AFD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Logistische </a:t>
            </a:r>
            <a:r>
              <a:rPr lang="de-DE" dirty="0" err="1"/>
              <a:t>klassifikation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5377C4-14B5-1DEF-497C-5F5C63C03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49E1B6-87E4-1040-BD13-52144ED8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A12EB0-4C02-6F34-A2D8-C598B953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73536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B3063733-7A20-8D84-B0CD-B7D3EE757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8328" y="746125"/>
            <a:ext cx="4805407" cy="547211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dirty="0"/>
              <a:t>Einfache lineare Daten (skaliert)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Relationship</a:t>
            </a:r>
            <a:r>
              <a:rPr lang="de-DE" dirty="0"/>
              <a:t> 4 hat am wenigsten Einfluss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Working </a:t>
            </a:r>
            <a:r>
              <a:rPr lang="de-DE" dirty="0" err="1"/>
              <a:t>class</a:t>
            </a:r>
            <a:r>
              <a:rPr lang="de-DE" dirty="0"/>
              <a:t> 1 </a:t>
            </a:r>
            <a:r>
              <a:rPr lang="de-DE" dirty="0" err="1"/>
              <a:t>is</a:t>
            </a:r>
            <a:r>
              <a:rPr lang="de-DE" dirty="0"/>
              <a:t> am wenigsten signifikant in diesem Modell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Education 1 </a:t>
            </a:r>
            <a:r>
              <a:rPr lang="en-GB" dirty="0"/>
              <a:t>&amp; Capital-gain </a:t>
            </a:r>
            <a:r>
              <a:rPr lang="en-GB" dirty="0" err="1"/>
              <a:t>sind</a:t>
            </a:r>
            <a:r>
              <a:rPr lang="en-GB" dirty="0"/>
              <a:t> am </a:t>
            </a:r>
            <a:r>
              <a:rPr lang="en-GB" dirty="0" err="1"/>
              <a:t>signifikantesten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E8F51A4-389A-AB5A-161B-D375024B99F1}"/>
              </a:ext>
            </a:extLst>
          </p:cNvPr>
          <p:cNvSpPr/>
          <p:nvPr/>
        </p:nvSpPr>
        <p:spPr>
          <a:xfrm>
            <a:off x="5923722" y="3395207"/>
            <a:ext cx="4667415" cy="143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A2346B-BF67-7814-F0C1-0047E48A5452}"/>
              </a:ext>
            </a:extLst>
          </p:cNvPr>
          <p:cNvSpPr/>
          <p:nvPr/>
        </p:nvSpPr>
        <p:spPr>
          <a:xfrm>
            <a:off x="5947576" y="5486400"/>
            <a:ext cx="4667415" cy="143123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DDDD65C-40DB-A4B0-91E1-B0E0BD85E66E}"/>
              </a:ext>
            </a:extLst>
          </p:cNvPr>
          <p:cNvSpPr/>
          <p:nvPr/>
        </p:nvSpPr>
        <p:spPr>
          <a:xfrm>
            <a:off x="5923722" y="4102872"/>
            <a:ext cx="4659464" cy="151075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A7E09E-32E3-6D6C-FD95-B7BA71700B7D}"/>
              </a:ext>
            </a:extLst>
          </p:cNvPr>
          <p:cNvSpPr/>
          <p:nvPr/>
        </p:nvSpPr>
        <p:spPr>
          <a:xfrm>
            <a:off x="5915770" y="2162754"/>
            <a:ext cx="1995778" cy="365761"/>
          </a:xfrm>
          <a:prstGeom prst="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CA0F102-099F-1DB2-7CC6-A9A0220EC935}"/>
              </a:ext>
            </a:extLst>
          </p:cNvPr>
          <p:cNvSpPr/>
          <p:nvPr/>
        </p:nvSpPr>
        <p:spPr>
          <a:xfrm>
            <a:off x="5940949" y="5153775"/>
            <a:ext cx="4667415" cy="143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C2F5D1-815F-021C-3DBC-DECC0E47F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A6BAE2-69D6-438F-A7BD-7C041F28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25387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/>
              <a:t>Confusion</a:t>
            </a:r>
            <a:r>
              <a:rPr lang="de-DE" dirty="0"/>
              <a:t>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83,46% </a:t>
            </a:r>
            <a:r>
              <a:rPr lang="de-DE" dirty="0" err="1"/>
              <a:t>accuracy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Einkommen unter 50k $ (0) wird wesentlich besser erkannt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AC71B38-7965-E765-8AAD-291FA087C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EBCDD6-58BB-6FBD-B772-68F00CF72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29</a:t>
            </a:fld>
            <a:endParaRPr lang="de-DE" noProof="0" dirty="0"/>
          </a:p>
        </p:txBody>
      </p:sp>
      <p:pic>
        <p:nvPicPr>
          <p:cNvPr id="10" name="Inhaltsplatzhalter 9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3913DBA6-7FE1-2B6F-B18E-9CF9CE648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534746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9F647C-9D97-613B-B227-B5F24E18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Einleitung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5352AB-ACC4-F570-717D-4B56994FF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B695C7E-D702-CBD1-C484-54A8A45A9594}"/>
              </a:ext>
            </a:extLst>
          </p:cNvPr>
          <p:cNvSpPr txBox="1"/>
          <p:nvPr/>
        </p:nvSpPr>
        <p:spPr>
          <a:xfrm>
            <a:off x="2264072" y="2790345"/>
            <a:ext cx="766385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800" b="1" dirty="0">
                <a:solidFill>
                  <a:srgbClr val="374151"/>
                </a:solidFill>
                <a:ea typeface="+mn-lt"/>
                <a:cs typeface="+mn-lt"/>
              </a:rPr>
              <a:t>Die Bedeutung sozioökonomischer Faktoren</a:t>
            </a:r>
            <a:endParaRPr lang="de-DE" sz="2800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4AA94A7-FCCE-F458-ED14-FF6839335A38}"/>
              </a:ext>
            </a:extLst>
          </p:cNvPr>
          <p:cNvSpPr txBox="1"/>
          <p:nvPr/>
        </p:nvSpPr>
        <p:spPr>
          <a:xfrm>
            <a:off x="3470114" y="3744215"/>
            <a:ext cx="525176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dirty="0">
                <a:solidFill>
                  <a:srgbClr val="374151"/>
                </a:solidFill>
                <a:ea typeface="+mn-lt"/>
                <a:cs typeface="+mn-lt"/>
              </a:rPr>
              <a:t>Wir untersuchen, wie verschiedene Faktoren wie Bildung, Beruf, Alter und mehr das Einkommen einer Person beeinflussen.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9DCDAA4-6D25-B4ED-37C6-052FFD9E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481CE9-A6B1-2CA8-0984-C80793E8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6828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5605AC0B-2264-021B-B775-09B58F246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5611" y="789643"/>
            <a:ext cx="5670841" cy="5385077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Mit 8 Hauptkomponenten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Enorm hohe Signifikanz aller Kovariablen (bis auf die 7. Hauptkomponente)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Liegt an der PCA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089F89-A023-EB5C-4BA1-98C84177E6ED}"/>
              </a:ext>
            </a:extLst>
          </p:cNvPr>
          <p:cNvSpPr/>
          <p:nvPr/>
        </p:nvSpPr>
        <p:spPr>
          <a:xfrm>
            <a:off x="7450372" y="3188473"/>
            <a:ext cx="1415021" cy="2968522"/>
          </a:xfrm>
          <a:prstGeom prst="rect">
            <a:avLst/>
          </a:prstGeom>
          <a:noFill/>
          <a:ln w="28575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09D8870-2B9C-FA19-5B39-39B74B314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3391E9C-18E1-FA63-5031-9124B192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6971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1700" dirty="0" err="1"/>
              <a:t>Confusion</a:t>
            </a:r>
            <a:r>
              <a:rPr lang="de-DE" sz="1700" dirty="0"/>
              <a:t> Matrix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de-DE" dirty="0"/>
              <a:t>82,47% </a:t>
            </a:r>
            <a:r>
              <a:rPr lang="de-DE" dirty="0" err="1"/>
              <a:t>accuracy</a:t>
            </a:r>
            <a:endParaRPr lang="de-DE" dirty="0"/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de-DE" dirty="0"/>
              <a:t>Einkommen unter 50k $ (0) wird wesentlich besser erkannt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de-DE" dirty="0"/>
              <a:t>Einkommen über 50k $ (1) wird schlechter erkannt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de-DE" dirty="0"/>
              <a:t>Ähnliche Performance trotz weniger Variablen </a:t>
            </a:r>
          </a:p>
        </p:txBody>
      </p:sp>
      <p:pic>
        <p:nvPicPr>
          <p:cNvPr id="7" name="Inhaltsplatzhalter 6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385EBAF1-8B7D-3E03-BD44-A7338F343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47268D-0AFF-7345-C3B8-A2C06AC8B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151845-545F-419C-367F-F1A70CCA2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42480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15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83E2BDB1-FC75-922E-4438-E1524B67D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0043" y="746125"/>
            <a:ext cx="3921977" cy="547211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Mit nicht linear transformierten Daten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Working </a:t>
            </a:r>
            <a:r>
              <a:rPr lang="de-DE" dirty="0" err="1"/>
              <a:t>class</a:t>
            </a:r>
            <a:r>
              <a:rPr lang="de-DE" dirty="0"/>
              <a:t> 1 &amp; </a:t>
            </a:r>
            <a:r>
              <a:rPr lang="de-DE" dirty="0" err="1"/>
              <a:t>relationship</a:t>
            </a:r>
            <a:r>
              <a:rPr lang="de-DE" dirty="0"/>
              <a:t> 4 sind weniger signifikant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Working </a:t>
            </a:r>
            <a:r>
              <a:rPr lang="de-DE" dirty="0" err="1"/>
              <a:t>class</a:t>
            </a:r>
            <a:r>
              <a:rPr lang="de-DE" dirty="0"/>
              <a:t> 1 hat ein breites KI trotz kleines Standardfehlers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Education 1 &amp; </a:t>
            </a:r>
            <a:r>
              <a:rPr lang="de-DE" dirty="0" err="1"/>
              <a:t>capital</a:t>
            </a:r>
            <a:r>
              <a:rPr lang="de-DE" dirty="0"/>
              <a:t> </a:t>
            </a:r>
            <a:r>
              <a:rPr lang="de-DE" dirty="0" err="1"/>
              <a:t>Gain</a:t>
            </a:r>
            <a:r>
              <a:rPr lang="de-DE" dirty="0"/>
              <a:t> sind sehr signifikant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F51DACD-DADF-36FA-E396-E4644DD50075}"/>
              </a:ext>
            </a:extLst>
          </p:cNvPr>
          <p:cNvSpPr/>
          <p:nvPr/>
        </p:nvSpPr>
        <p:spPr>
          <a:xfrm>
            <a:off x="6290149" y="3084444"/>
            <a:ext cx="3921766" cy="1596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61EF23B-FC62-E1AF-2FE8-D29E8AC287F8}"/>
              </a:ext>
            </a:extLst>
          </p:cNvPr>
          <p:cNvSpPr/>
          <p:nvPr/>
        </p:nvSpPr>
        <p:spPr>
          <a:xfrm>
            <a:off x="6290043" y="5169011"/>
            <a:ext cx="3921766" cy="1596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3962AF0-59BA-C635-0035-4F51568D3F39}"/>
              </a:ext>
            </a:extLst>
          </p:cNvPr>
          <p:cNvSpPr/>
          <p:nvPr/>
        </p:nvSpPr>
        <p:spPr>
          <a:xfrm>
            <a:off x="6290148" y="3923637"/>
            <a:ext cx="3921766" cy="159690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0A26688-5292-A85C-3EE5-7A78CBDE3138}"/>
              </a:ext>
            </a:extLst>
          </p:cNvPr>
          <p:cNvSpPr/>
          <p:nvPr/>
        </p:nvSpPr>
        <p:spPr>
          <a:xfrm>
            <a:off x="6290043" y="5606306"/>
            <a:ext cx="3921766" cy="159690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816CBD8-347C-A1E6-3BA9-92ABDDA02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CBFB87-0D42-F589-B075-FD5A1896F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17805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Minimale</a:t>
            </a:r>
            <a:r>
              <a:rPr lang="en-US" dirty="0"/>
              <a:t> </a:t>
            </a:r>
            <a:r>
              <a:rPr lang="en-US" dirty="0" err="1"/>
              <a:t>Verbesserung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Ursprungsmodell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Logarithmische</a:t>
            </a:r>
            <a:r>
              <a:rPr lang="en-US" dirty="0"/>
              <a:t> Transformation auf den 2 </a:t>
            </a:r>
            <a:r>
              <a:rPr lang="en-US" dirty="0" err="1"/>
              <a:t>Variablen</a:t>
            </a:r>
            <a:r>
              <a:rPr lang="en-US" dirty="0"/>
              <a:t> </a:t>
            </a:r>
            <a:r>
              <a:rPr lang="en-US" dirty="0" err="1"/>
              <a:t>bringt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wirklich</a:t>
            </a:r>
            <a:r>
              <a:rPr lang="en-US" dirty="0"/>
              <a:t> </a:t>
            </a:r>
            <a:r>
              <a:rPr lang="en-US" dirty="0" err="1"/>
              <a:t>viel</a:t>
            </a:r>
            <a:endParaRPr lang="en-US" dirty="0"/>
          </a:p>
        </p:txBody>
      </p:sp>
      <p:pic>
        <p:nvPicPr>
          <p:cNvPr id="8" name="Inhaltsplatzhalter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5C8113BC-51F1-2E14-6363-917583DE7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19834D-524B-D075-6E3A-EFEF5509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D88C9-CBFB-9B28-E909-A92B2E32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4269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DDD12F80-1E7D-B120-82F3-4900DC1F5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9113FD2-23B1-BA0B-0649-4C31CA500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6DD223D-5A2E-CE2C-4A95-76498031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AA0C477-CFE2-3CC6-DE0C-E8B40F8FB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78309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FF35-49E7-95E9-62D7-0232168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</a:t>
            </a:r>
          </a:p>
        </p:txBody>
      </p:sp>
      <p:pic>
        <p:nvPicPr>
          <p:cNvPr id="6" name="Inhaltsplatzhalter 5" descr="Ein Bild, das Zeichnung, Kunst, Entwurf enthält.&#10;&#10;Automatisch generierte Beschreibung">
            <a:extLst>
              <a:ext uri="{FF2B5EF4-FFF2-40B4-BE49-F238E27FC236}">
                <a16:creationId xmlns:a16="http://schemas.microsoft.com/office/drawing/2014/main" id="{3AFFE1AC-3FDD-DB8B-3521-E19CDFB8E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312069"/>
            <a:ext cx="6510337" cy="4340224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F077199-B899-1E08-67D4-F596B6BCF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Decision Tree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Einer der Bäume des RF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96D82D3-14B1-1131-132B-C4AA8D4DD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6888AE-D260-76BB-E21E-65766269C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69998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297F6-7F3C-0C51-644D-2981429F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E398C1-0825-5FF8-71B9-1A6E0B3F7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81,91% 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Verschlechterung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LOGIT Modell</a:t>
            </a:r>
          </a:p>
        </p:txBody>
      </p:sp>
      <p:pic>
        <p:nvPicPr>
          <p:cNvPr id="7" name="Inhaltsplatzhalter 6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D196026D-0E97-3165-3F2B-14658A52E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B4C8FD2-BA24-78F6-8BC9-481005C20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400177-E111-4ABF-FD9D-35EFB1E5C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33068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297F6-7F3C-0C51-644D-2981429F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E398C1-0825-5FF8-71B9-1A6E0B3F7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Hat </a:t>
            </a:r>
            <a:r>
              <a:rPr lang="en-US" dirty="0" err="1"/>
              <a:t>wohl</a:t>
            </a:r>
            <a:r>
              <a:rPr lang="en-US" dirty="0"/>
              <a:t> nix </a:t>
            </a:r>
            <a:r>
              <a:rPr lang="en-US" dirty="0" err="1"/>
              <a:t>gebracht</a:t>
            </a:r>
            <a:r>
              <a:rPr lang="en-US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Schlechtere</a:t>
            </a:r>
            <a:r>
              <a:rPr lang="en-US" dirty="0"/>
              <a:t> Performance</a:t>
            </a:r>
          </a:p>
        </p:txBody>
      </p:sp>
      <p:pic>
        <p:nvPicPr>
          <p:cNvPr id="8" name="Inhaltsplatzhalter 7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4391EE80-6F50-8A86-708D-C9804C1DA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00D831-E102-144C-ACE0-C4048D47F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75E53D-6F4B-B75D-93C6-133E855C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03779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297F6-7F3C-0C51-644D-2981429F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E398C1-0825-5FF8-71B9-1A6E0B3F7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Beste</a:t>
            </a:r>
            <a:r>
              <a:rPr lang="en-US" dirty="0"/>
              <a:t> performance der </a:t>
            </a:r>
            <a:r>
              <a:rPr lang="de-DE" dirty="0"/>
              <a:t>zufälligen Wälder</a:t>
            </a:r>
            <a:endParaRPr lang="en-US" dirty="0"/>
          </a:p>
        </p:txBody>
      </p:sp>
      <p:pic>
        <p:nvPicPr>
          <p:cNvPr id="7" name="Inhaltsplatzhalter 6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257B04A8-BDE0-EF60-9652-3C5980C99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18FF0E-4AF3-99C8-80E5-BE87C47FE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F6D72F-1383-11E7-941A-D3E1C19E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14277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E5E8389-643D-F444-EB33-891E67264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EA7026D-0000-67B1-5476-1A211F3BF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E62D82-F939-72DC-57F5-55F2B8899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F8BCB72-CB2B-6F4D-7B41-FE70C0549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7432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7A10813-5A23-28CD-6E0B-822EBA25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Datensatz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E1A6DD-C247-C302-D5FF-82A7B78EB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Income Classification</a:t>
            </a:r>
            <a:endParaRPr lang="en-GB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E8EA5A-0B61-92E8-7738-BC51B415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79FF9B0-53A6-8D80-1227-C892EE5A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82530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Erste Gehversuche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Inputschicht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Anzahl Neuronen </a:t>
            </a:r>
            <a:r>
              <a:rPr lang="en-GB" dirty="0"/>
              <a:t>= </a:t>
            </a:r>
            <a:r>
              <a:rPr lang="en-GB" dirty="0" err="1"/>
              <a:t>Anzahl</a:t>
            </a:r>
            <a:r>
              <a:rPr lang="en-GB" dirty="0"/>
              <a:t> an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 Dense </a:t>
            </a:r>
            <a:r>
              <a:rPr lang="en-GB" dirty="0" err="1"/>
              <a:t>Schichten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Output: bin</a:t>
            </a:r>
            <a:r>
              <a:rPr lang="en-US" dirty="0" err="1"/>
              <a:t>är</a:t>
            </a:r>
            <a:endParaRPr lang="de-DE" dirty="0"/>
          </a:p>
        </p:txBody>
      </p:sp>
      <p:pic>
        <p:nvPicPr>
          <p:cNvPr id="12" name="Inhaltsplatzhalter 11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F44D200C-0099-C9D0-FB57-02A4B3902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31" y="929481"/>
            <a:ext cx="2895600" cy="5105400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D038327-16F4-7431-7B63-9E52A94C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A4E607-753B-DD83-9A6E-A5BAF02C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41652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Training </a:t>
            </a:r>
            <a:r>
              <a:rPr lang="en-GB" dirty="0"/>
              <a:t>&amp; </a:t>
            </a:r>
            <a:r>
              <a:rPr lang="en-GB" dirty="0" err="1"/>
              <a:t>Validierung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Early stopping </a:t>
            </a:r>
            <a:r>
              <a:rPr lang="en-GB" dirty="0" err="1"/>
              <a:t>nach</a:t>
            </a:r>
            <a:r>
              <a:rPr lang="en-GB" dirty="0"/>
              <a:t> 20 </a:t>
            </a:r>
            <a:r>
              <a:rPr lang="en-GB" dirty="0" err="1"/>
              <a:t>perioden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Loss </a:t>
            </a:r>
            <a:r>
              <a:rPr lang="en-GB" dirty="0" err="1"/>
              <a:t>Funktion</a:t>
            </a:r>
            <a:r>
              <a:rPr lang="en-GB" dirty="0"/>
              <a:t>: Binary </a:t>
            </a:r>
            <a:r>
              <a:rPr lang="en-GB" dirty="0" err="1"/>
              <a:t>crossentropy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Validationsplit</a:t>
            </a:r>
            <a:r>
              <a:rPr lang="en-GB" dirty="0"/>
              <a:t>: 10%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Batch size: 16</a:t>
            </a:r>
            <a:endParaRPr lang="de-DE" dirty="0"/>
          </a:p>
        </p:txBody>
      </p:sp>
      <p:pic>
        <p:nvPicPr>
          <p:cNvPr id="6" name="Inhaltsplatzhalter 7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994E022A-1EEB-66B1-5D2C-F13861B6C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854597"/>
            <a:ext cx="6510337" cy="3255168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5BADDC1-AD52-0346-2073-6812987C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CD5DB1-E111-A00A-1D5E-00E571CFE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74206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/>
              <a:t>Confusion</a:t>
            </a:r>
            <a:r>
              <a:rPr lang="de-DE" dirty="0"/>
              <a:t>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84,19% </a:t>
            </a:r>
            <a:r>
              <a:rPr lang="de-DE" dirty="0" err="1"/>
              <a:t>accuracy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Einkommen über 50k $ wird bisher am besten vorhergesagt</a:t>
            </a:r>
            <a:endParaRPr lang="en-GB" dirty="0"/>
          </a:p>
        </p:txBody>
      </p:sp>
      <p:pic>
        <p:nvPicPr>
          <p:cNvPr id="12" name="Inhaltsplatzhalter 11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9FC4FBAC-AE77-0271-355C-F2A7BC03D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B50E88-9335-9E1E-2A9A-222BB9D71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A5B121-73C1-2477-A4ED-6DA4D72C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74513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err="1"/>
              <a:t>Zweiter</a:t>
            </a:r>
            <a:r>
              <a:rPr lang="en-GB" dirty="0"/>
              <a:t> </a:t>
            </a:r>
            <a:r>
              <a:rPr lang="en-GB" dirty="0" err="1"/>
              <a:t>Gehversuch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Mit</a:t>
            </a:r>
            <a:r>
              <a:rPr lang="en-GB" dirty="0"/>
              <a:t> PCA </a:t>
            </a:r>
            <a:r>
              <a:rPr lang="en-GB" dirty="0" err="1"/>
              <a:t>Daten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Inputschicht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Anzahl Neuronen </a:t>
            </a:r>
            <a:r>
              <a:rPr lang="en-GB" dirty="0"/>
              <a:t>= </a:t>
            </a:r>
            <a:r>
              <a:rPr lang="en-GB" dirty="0" err="1"/>
              <a:t>Anzahl</a:t>
            </a:r>
            <a:r>
              <a:rPr lang="en-GB" dirty="0"/>
              <a:t> an </a:t>
            </a:r>
            <a:r>
              <a:rPr lang="en-GB" dirty="0" err="1"/>
              <a:t>Hauptkomponenten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 Dense </a:t>
            </a:r>
            <a:r>
              <a:rPr lang="en-GB" dirty="0" err="1"/>
              <a:t>Schichten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Output: bin</a:t>
            </a:r>
            <a:r>
              <a:rPr lang="en-US" dirty="0" err="1"/>
              <a:t>är</a:t>
            </a:r>
            <a:endParaRPr lang="de-DE" dirty="0"/>
          </a:p>
        </p:txBody>
      </p:sp>
      <p:pic>
        <p:nvPicPr>
          <p:cNvPr id="8" name="Inhaltsplatzhalter 7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F2895F69-58FA-FCFD-053B-DECF8B518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7506" y="929481"/>
            <a:ext cx="3067050" cy="5105400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CC1C512-B2B7-AA3B-293C-FE4F4EA4A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E78072-1ED6-FC5C-1850-BBF96932B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15777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Training &amp; Validierung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Early stopping </a:t>
            </a:r>
            <a:r>
              <a:rPr lang="en-GB" dirty="0" err="1"/>
              <a:t>nach</a:t>
            </a:r>
            <a:r>
              <a:rPr lang="en-GB" dirty="0"/>
              <a:t> 20 </a:t>
            </a:r>
            <a:r>
              <a:rPr lang="en-GB" dirty="0" err="1"/>
              <a:t>perioden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Loss </a:t>
            </a:r>
            <a:r>
              <a:rPr lang="en-GB" dirty="0" err="1"/>
              <a:t>Funktion</a:t>
            </a:r>
            <a:r>
              <a:rPr lang="en-GB" dirty="0"/>
              <a:t>: Binary </a:t>
            </a:r>
            <a:r>
              <a:rPr lang="en-GB" dirty="0" err="1"/>
              <a:t>crossentropy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Validationsplit</a:t>
            </a:r>
            <a:r>
              <a:rPr lang="en-GB" dirty="0"/>
              <a:t>: 10%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Batch size: 8</a:t>
            </a:r>
            <a:endParaRPr lang="de-DE" dirty="0"/>
          </a:p>
          <a:p>
            <a:endParaRPr lang="de-DE" dirty="0"/>
          </a:p>
        </p:txBody>
      </p:sp>
      <p:pic>
        <p:nvPicPr>
          <p:cNvPr id="8" name="Inhaltsplatzhalter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7DE6B5D-734E-9890-F17E-49B6F7FFF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854597"/>
            <a:ext cx="6510337" cy="3255168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721D2C-8009-E9D2-026E-AFC29E5CA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9B6743-E7D4-F8B2-1CD9-3E6BE5E0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466527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Erneuter</a:t>
            </a:r>
            <a:r>
              <a:rPr lang="en-US" dirty="0"/>
              <a:t> R</a:t>
            </a:r>
            <a:r>
              <a:rPr lang="de-DE" dirty="0" err="1"/>
              <a:t>ückgang</a:t>
            </a:r>
            <a:r>
              <a:rPr lang="de-DE" dirty="0"/>
              <a:t> bei der Vorhersage der Einkommen über 50k$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7" name="Inhaltsplatzhalter 6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48D41070-588E-323C-2051-09D08AE22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C44650F-AB28-E94C-B2D3-CB0BE9FB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4854EA-BFBE-948B-1D14-EB2D55E8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27946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DBDB6-005B-BA47-0C2A-177122038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3043134"/>
            <a:ext cx="4238247" cy="819355"/>
          </a:xfrm>
        </p:spPr>
        <p:txBody>
          <a:bodyPr>
            <a:normAutofit/>
          </a:bodyPr>
          <a:lstStyle/>
          <a:p>
            <a:pPr algn="l"/>
            <a:r>
              <a:rPr lang="de-DE" dirty="0"/>
              <a:t>Modell vergleich</a:t>
            </a:r>
            <a:endParaRPr lang="en-GB" dirty="0"/>
          </a:p>
        </p:txBody>
      </p:sp>
      <p:pic>
        <p:nvPicPr>
          <p:cNvPr id="7" name="Inhaltsplatzhalter 6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5097F888-D507-9189-100F-C83BB2C173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" t="6758" r="11" b="6189"/>
          <a:stretch/>
        </p:blipFill>
        <p:spPr>
          <a:xfrm>
            <a:off x="4924047" y="438150"/>
            <a:ext cx="6925054" cy="6029325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B211B2-F549-0D91-8398-0544AB824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682B39-17EA-FFBA-52FB-F5FB039C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01870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7AE4D65-3BF5-5854-7F0C-584ADB0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Fragen?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B261741-146D-715C-1E09-66A96CE9F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0F29B87-08BB-B979-7D5A-2545AB96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1B0CF61-B899-9CFD-9AFB-3E39034F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15755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de-DE" dirty="0"/>
              <a:t>Danke!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AC89CD-6077-E8D2-7908-33C1AB84F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3C4CC-D67C-947F-51C2-98A71622E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9423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DBDB6-005B-BA47-0C2A-177122038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3019322"/>
            <a:ext cx="4238247" cy="819355"/>
          </a:xfrm>
        </p:spPr>
        <p:txBody>
          <a:bodyPr>
            <a:normAutofit/>
          </a:bodyPr>
          <a:lstStyle/>
          <a:p>
            <a:pPr algn="l"/>
            <a:r>
              <a:rPr lang="de-DE" dirty="0" err="1"/>
              <a:t>Upsampling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B211B2-F549-0D91-8398-0544AB824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682B39-17EA-FFBA-52FB-F5FB039C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49</a:t>
            </a:fld>
            <a:endParaRPr lang="de-DE" noProof="0" dirty="0"/>
          </a:p>
        </p:txBody>
      </p:sp>
      <p:pic>
        <p:nvPicPr>
          <p:cNvPr id="6" name="Inhaltsplatzhalter 4" descr="Ein Bild, das Screenshot, Diagramm, Quadrat, Farbigkeit enthält.&#10;&#10;Automatisch generierte Beschreibung">
            <a:extLst>
              <a:ext uri="{FF2B5EF4-FFF2-40B4-BE49-F238E27FC236}">
                <a16:creationId xmlns:a16="http://schemas.microsoft.com/office/drawing/2014/main" id="{880D6054-5AD9-8294-474C-3F5E37AAB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37" b="5154"/>
          <a:stretch/>
        </p:blipFill>
        <p:spPr>
          <a:xfrm>
            <a:off x="5160397" y="408708"/>
            <a:ext cx="6688704" cy="604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78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0BC94C3-B6F1-57C9-7A26-EE5EF695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anchor="ctr">
            <a:normAutofit/>
          </a:bodyPr>
          <a:lstStyle/>
          <a:p>
            <a:r>
              <a:rPr lang="en-US" dirty="0"/>
              <a:t>Income Classification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A30A13E-20F1-951E-2E2C-E6E52634E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Vorhersage</a:t>
            </a:r>
            <a:r>
              <a:rPr lang="en-US" dirty="0"/>
              <a:t> des </a:t>
            </a:r>
            <a:r>
              <a:rPr lang="en-US" dirty="0" err="1"/>
              <a:t>Einkommens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sz="2200" dirty="0"/>
              <a:t>&lt; 50k </a:t>
            </a:r>
            <a:r>
              <a:rPr lang="de-DE" sz="2200" dirty="0"/>
              <a:t>$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&gt; 50k </a:t>
            </a:r>
            <a:r>
              <a:rPr lang="de-DE" sz="2200" dirty="0"/>
              <a:t>$</a:t>
            </a:r>
          </a:p>
          <a:p>
            <a:pPr>
              <a:lnSpc>
                <a:spcPct val="150000"/>
              </a:lnSpc>
            </a:pPr>
            <a:r>
              <a:rPr lang="de-DE" dirty="0"/>
              <a:t>Insgesamt 48.842 Personen</a:t>
            </a:r>
          </a:p>
          <a:p>
            <a:pPr>
              <a:lnSpc>
                <a:spcPct val="150000"/>
              </a:lnSpc>
            </a:pPr>
            <a:r>
              <a:rPr lang="de-DE" dirty="0"/>
              <a:t>14 Variablen inkl. Einkommen</a:t>
            </a:r>
          </a:p>
          <a:p>
            <a:pPr>
              <a:lnSpc>
                <a:spcPct val="150000"/>
              </a:lnSpc>
            </a:pPr>
            <a:r>
              <a:rPr lang="de-DE" dirty="0"/>
              <a:t>6 numerische Variablen</a:t>
            </a:r>
          </a:p>
          <a:p>
            <a:pPr>
              <a:lnSpc>
                <a:spcPct val="150000"/>
              </a:lnSpc>
            </a:pPr>
            <a:r>
              <a:rPr lang="de-DE" dirty="0"/>
              <a:t>8 kategoriale Variablen inkl. Einkommen</a:t>
            </a:r>
          </a:p>
          <a:p>
            <a:endParaRPr lang="en-GB" dirty="0"/>
          </a:p>
        </p:txBody>
      </p:sp>
      <p:pic>
        <p:nvPicPr>
          <p:cNvPr id="3" name="Inhaltsplatzhalter 2" descr="Ein Bild, das Text, Screenshot, Karte Menü, Schrift enthält.&#10;&#10;Automatisch generierte Beschreibung">
            <a:extLst>
              <a:ext uri="{FF2B5EF4-FFF2-40B4-BE49-F238E27FC236}">
                <a16:creationId xmlns:a16="http://schemas.microsoft.com/office/drawing/2014/main" id="{C02E280A-E2D5-5CB6-11CE-5840620145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907127"/>
            <a:ext cx="5012460" cy="4598987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B167710-393C-2D8C-3A9A-7431CCB5D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051809-220C-6A01-7FFB-30BF3F5B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88548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0BC94C3-B6F1-57C9-7A26-EE5EF695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Classification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A30A13E-20F1-951E-2E2C-E6E52634E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err="1"/>
              <a:t>Datensatz</a:t>
            </a:r>
            <a:endParaRPr lang="en-GB" sz="2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7CCED1-BA6E-03B1-60BF-555F42DD73E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F3057D7-4300-162B-9F04-7C72B829F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000" dirty="0" err="1"/>
              <a:t>NaN’s</a:t>
            </a:r>
            <a:r>
              <a:rPr lang="en-US" sz="2000" dirty="0"/>
              <a:t> </a:t>
            </a:r>
            <a:r>
              <a:rPr lang="en-US" sz="2000" dirty="0" err="1"/>
              <a:t>wurden</a:t>
            </a:r>
            <a:r>
              <a:rPr lang="en-US" sz="2000" dirty="0"/>
              <a:t> </a:t>
            </a:r>
            <a:r>
              <a:rPr lang="en-US" sz="2000" dirty="0" err="1"/>
              <a:t>durch</a:t>
            </a:r>
            <a:r>
              <a:rPr lang="en-US" sz="2000" dirty="0"/>
              <a:t> den mode </a:t>
            </a:r>
            <a:r>
              <a:rPr lang="en-US" sz="2000" dirty="0" err="1"/>
              <a:t>ersetzt</a:t>
            </a:r>
            <a:endParaRPr lang="de-DE" sz="2000" dirty="0" err="1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385978D-1D2A-144B-5930-67DE7623A79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C50CB1-12F6-9D2D-349D-66580624EA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err="1"/>
              <a:t>Verteilung</a:t>
            </a:r>
            <a:r>
              <a:rPr lang="en-US" sz="2000" dirty="0"/>
              <a:t> des</a:t>
            </a:r>
            <a:r>
              <a:rPr lang="en-US" dirty="0"/>
              <a:t> </a:t>
            </a:r>
            <a:r>
              <a:rPr lang="en-US" sz="2000" err="1"/>
              <a:t>Einkommens</a:t>
            </a:r>
            <a:endParaRPr lang="en-GB" sz="200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688928A-57BA-AA65-FADB-B1B3097A961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Grafik 9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FE17EB25-9143-4974-2CE0-C73E0790E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59" y="2904067"/>
            <a:ext cx="1729142" cy="3314618"/>
          </a:xfrm>
          <a:prstGeom prst="rect">
            <a:avLst/>
          </a:prstGeom>
        </p:spPr>
      </p:pic>
      <p:pic>
        <p:nvPicPr>
          <p:cNvPr id="12" name="Grafik 11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44AD0C34-778F-9E62-9356-67089B9E4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66" y="2904067"/>
            <a:ext cx="3061297" cy="3310860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7CDDCE0C-A7BD-BF39-6E2A-AEE98950C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0"/>
          <a:stretch/>
        </p:blipFill>
        <p:spPr>
          <a:xfrm>
            <a:off x="6095074" y="2900309"/>
            <a:ext cx="1728216" cy="3314618"/>
          </a:xfrm>
          <a:prstGeom prst="rect">
            <a:avLst/>
          </a:prstGeom>
        </p:spPr>
      </p:pic>
      <p:pic>
        <p:nvPicPr>
          <p:cNvPr id="18" name="Grafik 17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BC2D01F8-C301-7F5A-5003-6868D6494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44" y="2900309"/>
            <a:ext cx="3463923" cy="331413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2DFBD26-370C-76F8-3EEB-8E06A51647D1}"/>
              </a:ext>
            </a:extLst>
          </p:cNvPr>
          <p:cNvSpPr/>
          <p:nvPr/>
        </p:nvSpPr>
        <p:spPr>
          <a:xfrm>
            <a:off x="3140765" y="3228230"/>
            <a:ext cx="508884" cy="2663687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3F04A6DD-7DBE-33AA-2B86-3EB1878A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E40D8E04-91C4-F74D-0352-85BD941A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32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0BC94C3-B6F1-57C9-7A26-EE5EF695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Classification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A30A13E-20F1-951E-2E2C-E6E52634E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err="1"/>
              <a:t>Datensatz</a:t>
            </a:r>
            <a:endParaRPr lang="en-GB" sz="200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7CCED1-BA6E-03B1-60BF-555F42DD73E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F3057D7-4300-162B-9F04-7C72B829F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68800" y="1598312"/>
            <a:ext cx="3456432" cy="1224073"/>
          </a:xfrm>
        </p:spPr>
        <p:txBody>
          <a:bodyPr/>
          <a:lstStyle/>
          <a:p>
            <a:r>
              <a:rPr lang="en-US" sz="2000" dirty="0" err="1"/>
              <a:t>NaN’s</a:t>
            </a:r>
            <a:r>
              <a:rPr lang="en-US" sz="2000" dirty="0"/>
              <a:t> </a:t>
            </a:r>
            <a:r>
              <a:rPr lang="en-US" sz="2000" dirty="0" err="1"/>
              <a:t>wurden</a:t>
            </a:r>
            <a:r>
              <a:rPr lang="en-US" sz="2000" dirty="0"/>
              <a:t> </a:t>
            </a:r>
            <a:r>
              <a:rPr lang="en-US" sz="2000" dirty="0" err="1"/>
              <a:t>durch</a:t>
            </a:r>
            <a:r>
              <a:rPr lang="en-US" sz="2000" dirty="0"/>
              <a:t> den mode </a:t>
            </a:r>
            <a:r>
              <a:rPr lang="en-US" sz="2000" dirty="0" err="1"/>
              <a:t>ersetzt</a:t>
            </a:r>
            <a:endParaRPr lang="en-US" sz="2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385978D-1D2A-144B-5930-67DE7623A79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C50CB1-12F6-9D2D-349D-66580624EA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1800" y="2198348"/>
            <a:ext cx="3511252" cy="621052"/>
          </a:xfrm>
        </p:spPr>
        <p:txBody>
          <a:bodyPr/>
          <a:lstStyle/>
          <a:p>
            <a:r>
              <a:rPr lang="en-US" sz="2000" dirty="0" err="1"/>
              <a:t>Verteilung</a:t>
            </a:r>
            <a:r>
              <a:rPr lang="en-US" sz="2000" dirty="0"/>
              <a:t> des </a:t>
            </a:r>
            <a:r>
              <a:rPr lang="en-US" sz="2000" dirty="0" err="1"/>
              <a:t>Einkommens</a:t>
            </a:r>
            <a:endParaRPr lang="en-GB" sz="200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688928A-57BA-AA65-FADB-B1B3097A961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Grafik 9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FE17EB25-9143-4974-2CE0-C73E0790E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59" y="2904067"/>
            <a:ext cx="1729142" cy="3314618"/>
          </a:xfrm>
          <a:prstGeom prst="rect">
            <a:avLst/>
          </a:prstGeom>
        </p:spPr>
      </p:pic>
      <p:pic>
        <p:nvPicPr>
          <p:cNvPr id="12" name="Grafik 11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44AD0C34-778F-9E62-9356-67089B9E4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66" y="2904067"/>
            <a:ext cx="3061297" cy="3310860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7CDDCE0C-A7BD-BF39-6E2A-AEE98950C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0"/>
          <a:stretch/>
        </p:blipFill>
        <p:spPr>
          <a:xfrm>
            <a:off x="6095074" y="2900309"/>
            <a:ext cx="1728216" cy="331461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9A30C80-B59C-C7F8-43BB-D3C7036B7054}"/>
              </a:ext>
            </a:extLst>
          </p:cNvPr>
          <p:cNvSpPr/>
          <p:nvPr/>
        </p:nvSpPr>
        <p:spPr>
          <a:xfrm>
            <a:off x="4366857" y="4854993"/>
            <a:ext cx="3456433" cy="4602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A2910769-FEA5-F1A9-F79B-3B0A84BD8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44" y="2900309"/>
            <a:ext cx="3463923" cy="3314132"/>
          </a:xfrm>
          <a:prstGeom prst="rect">
            <a:avLst/>
          </a:prstGeom>
        </p:spPr>
      </p:pic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0B8CD99F-A3F9-C6AC-C6A1-635D5A52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7A61FF69-56A5-D3B7-E46A-788EBF92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55700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52E121A3-3C63-2F8A-379D-F19C42DDA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Korrelation</a:t>
            </a:r>
            <a:br>
              <a:rPr lang="en-US" dirty="0"/>
            </a:br>
            <a:r>
              <a:rPr lang="en-US" sz="2400" dirty="0"/>
              <a:t>der </a:t>
            </a:r>
            <a:r>
              <a:rPr lang="en-US" sz="2400" dirty="0" err="1"/>
              <a:t>numerischen</a:t>
            </a:r>
            <a:r>
              <a:rPr lang="en-US" sz="2400" dirty="0"/>
              <a:t> </a:t>
            </a:r>
            <a:r>
              <a:rPr lang="en-US" sz="2400" dirty="0" err="1"/>
              <a:t>Daten</a:t>
            </a:r>
            <a:endParaRPr lang="en-GB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88F4387-C623-242E-F059-E8EA78133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Korrelation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des </a:t>
            </a:r>
            <a:r>
              <a:rPr lang="en-US" dirty="0" err="1"/>
              <a:t>Datensatzes</a:t>
            </a:r>
            <a:endParaRPr lang="en-GB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3078336-282C-550F-6571-0A3DB2E16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B3BD9A1-57A0-56E4-BDEA-1A1A1990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8</a:t>
            </a:fld>
            <a:endParaRPr lang="de-DE" noProof="0" dirty="0"/>
          </a:p>
        </p:txBody>
      </p:sp>
      <p:pic>
        <p:nvPicPr>
          <p:cNvPr id="7" name="Inhaltsplatzhalter 6" descr="Ein Bild, das Text, Screenshot, Quadrat, Diagramm enthält.&#10;&#10;Automatisch generierte Beschreibung">
            <a:extLst>
              <a:ext uri="{FF2B5EF4-FFF2-40B4-BE49-F238E27FC236}">
                <a16:creationId xmlns:a16="http://schemas.microsoft.com/office/drawing/2014/main" id="{91AAD152-425F-C15D-D623-2C651F2B8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878047"/>
            <a:ext cx="6510337" cy="5208269"/>
          </a:xfrm>
        </p:spPr>
      </p:pic>
    </p:spTree>
    <p:extLst>
      <p:ext uri="{BB962C8B-B14F-4D97-AF65-F5344CB8AC3E}">
        <p14:creationId xmlns:p14="http://schemas.microsoft.com/office/powerpoint/2010/main" val="1754316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6F770-B56F-624C-B817-FBC9C62B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Verteilungen</a:t>
            </a:r>
            <a:br>
              <a:rPr lang="en-US" dirty="0"/>
            </a:br>
            <a:r>
              <a:rPr lang="en-US" sz="1800" dirty="0"/>
              <a:t>der </a:t>
            </a:r>
            <a:r>
              <a:rPr lang="en-US" sz="1800" dirty="0" err="1"/>
              <a:t>numerischen</a:t>
            </a:r>
            <a:r>
              <a:rPr lang="en-US" sz="1800" dirty="0"/>
              <a:t> </a:t>
            </a:r>
            <a:r>
              <a:rPr lang="en-US" sz="18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0345F7-DBB9-A6DE-DAF3-5339E603A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Orange: &gt; 50k </a:t>
            </a:r>
            <a:r>
              <a:rPr lang="de-DE" dirty="0"/>
              <a:t>€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Blau: &lt; </a:t>
            </a:r>
            <a:r>
              <a:rPr lang="en-US" dirty="0"/>
              <a:t>50k </a:t>
            </a:r>
            <a:r>
              <a:rPr lang="de-DE" dirty="0"/>
              <a:t>€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1F2FE2-ACD3-CDD2-D13E-F6079B79D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64FCD7-2731-E03F-C744-5DA444EEA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9</a:t>
            </a:fld>
            <a:endParaRPr lang="de-DE" noProof="0" dirty="0"/>
          </a:p>
        </p:txBody>
      </p:sp>
      <p:pic>
        <p:nvPicPr>
          <p:cNvPr id="10" name="Inhaltsplatzhalter 9" descr="Ein Bild, das Text, Diagramm, Karte, Design enthält.&#10;&#10;Automatisch generierte Beschreibung">
            <a:extLst>
              <a:ext uri="{FF2B5EF4-FFF2-40B4-BE49-F238E27FC236}">
                <a16:creationId xmlns:a16="http://schemas.microsoft.com/office/drawing/2014/main" id="{D13EAF71-F1F7-AEA3-FE57-ECD05DB57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252" y="746125"/>
            <a:ext cx="5733558" cy="5472113"/>
          </a:xfrm>
        </p:spPr>
      </p:pic>
    </p:spTree>
    <p:extLst>
      <p:ext uri="{BB962C8B-B14F-4D97-AF65-F5344CB8AC3E}">
        <p14:creationId xmlns:p14="http://schemas.microsoft.com/office/powerpoint/2010/main" val="1279095226"/>
      </p:ext>
    </p:extLst>
  </p:cSld>
  <p:clrMapOvr>
    <a:masterClrMapping/>
  </p:clrMapOvr>
</p:sld>
</file>

<file path=ppt/theme/theme1.xml><?xml version="1.0" encoding="utf-8"?>
<a:theme xmlns:a="http://schemas.openxmlformats.org/drawingml/2006/main" name="Kondensstreife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076_TF67670762.potx" id="{ADB38799-A12E-4F4A-81F1-2E82A508B5BB}" vid="{E72E0EF8-77D9-4500-94ED-146A2886F719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„Vapor Trail“-Design</Template>
  <TotalTime>0</TotalTime>
  <Words>914</Words>
  <Application>Microsoft Office PowerPoint</Application>
  <PresentationFormat>Breitbild</PresentationFormat>
  <Paragraphs>296</Paragraphs>
  <Slides>49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4" baseType="lpstr">
      <vt:lpstr>Arial</vt:lpstr>
      <vt:lpstr>Calibri</vt:lpstr>
      <vt:lpstr>Century Gothic</vt:lpstr>
      <vt:lpstr>Wingdings</vt:lpstr>
      <vt:lpstr>Kondensstreifen</vt:lpstr>
      <vt:lpstr>Income classification</vt:lpstr>
      <vt:lpstr>Agenda</vt:lpstr>
      <vt:lpstr>Einleitung</vt:lpstr>
      <vt:lpstr>Datensatz</vt:lpstr>
      <vt:lpstr>Income Classification</vt:lpstr>
      <vt:lpstr>Income Classification</vt:lpstr>
      <vt:lpstr>Income Classification</vt:lpstr>
      <vt:lpstr>Korrelation der numerischen Daten</vt:lpstr>
      <vt:lpstr>Verteilungen der numerischen Daten</vt:lpstr>
      <vt:lpstr>Verteilungen der numerischen Daten</vt:lpstr>
      <vt:lpstr>Verteilungen der numerischen Daten</vt:lpstr>
      <vt:lpstr>Verteilungen  der kategorialen Daten</vt:lpstr>
      <vt:lpstr>Verteilungen  der kategorialen Daten</vt:lpstr>
      <vt:lpstr>Verteilungen  der kategorialen Daten</vt:lpstr>
      <vt:lpstr>Finale Features</vt:lpstr>
      <vt:lpstr>Hauptkomponenten analyse</vt:lpstr>
      <vt:lpstr>Hauptkomponenten Analyse</vt:lpstr>
      <vt:lpstr>Scree plot</vt:lpstr>
      <vt:lpstr>Hauptkomponenten Analyse</vt:lpstr>
      <vt:lpstr>Clusteranalyse</vt:lpstr>
      <vt:lpstr>CLUSTERING</vt:lpstr>
      <vt:lpstr>K-Means analyse</vt:lpstr>
      <vt:lpstr>K-Means analyse</vt:lpstr>
      <vt:lpstr>K-Means analyse</vt:lpstr>
      <vt:lpstr>K-Means analyse</vt:lpstr>
      <vt:lpstr>K-Means analyse</vt:lpstr>
      <vt:lpstr>Logistische klassifikation</vt:lpstr>
      <vt:lpstr>Logit Modell</vt:lpstr>
      <vt:lpstr>Logit Modell</vt:lpstr>
      <vt:lpstr>Logit Modell</vt:lpstr>
      <vt:lpstr>Logit Modell</vt:lpstr>
      <vt:lpstr>Logit Modell</vt:lpstr>
      <vt:lpstr>Logit Modell</vt:lpstr>
      <vt:lpstr>Random forest</vt:lpstr>
      <vt:lpstr>Random Forest</vt:lpstr>
      <vt:lpstr>Random Forest</vt:lpstr>
      <vt:lpstr>Random Forest</vt:lpstr>
      <vt:lpstr>Random Forest</vt:lpstr>
      <vt:lpstr>Neuronales netz</vt:lpstr>
      <vt:lpstr>Neuronales netz</vt:lpstr>
      <vt:lpstr>Neuronales netz</vt:lpstr>
      <vt:lpstr>Neuronales netz</vt:lpstr>
      <vt:lpstr>Neuronales netz</vt:lpstr>
      <vt:lpstr>Neuronales netz</vt:lpstr>
      <vt:lpstr>Neuronales netz</vt:lpstr>
      <vt:lpstr>Modell vergleich</vt:lpstr>
      <vt:lpstr>Fragen?</vt:lpstr>
      <vt:lpstr>Danke!</vt:lpstr>
      <vt:lpstr>Upsampling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Income classification</dc:title>
  <dc:creator>Felix Freter</dc:creator>
  <cp:lastModifiedBy>Felix Freter</cp:lastModifiedBy>
  <cp:revision>136</cp:revision>
  <dcterms:created xsi:type="dcterms:W3CDTF">2023-06-20T17:31:58Z</dcterms:created>
  <dcterms:modified xsi:type="dcterms:W3CDTF">2023-06-27T05:27:56Z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